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 id="2147484274" r:id="rId7"/>
  </p:sldMasterIdLst>
  <p:notesMasterIdLst>
    <p:notesMasterId r:id="rId54"/>
  </p:notesMasterIdLst>
  <p:handoutMasterIdLst>
    <p:handoutMasterId r:id="rId55"/>
  </p:handoutMasterIdLst>
  <p:sldIdLst>
    <p:sldId id="1856" r:id="rId8"/>
    <p:sldId id="1872" r:id="rId9"/>
    <p:sldId id="269" r:id="rId10"/>
    <p:sldId id="271" r:id="rId11"/>
    <p:sldId id="272" r:id="rId12"/>
    <p:sldId id="3701" r:id="rId13"/>
    <p:sldId id="258" r:id="rId14"/>
    <p:sldId id="3706" r:id="rId15"/>
    <p:sldId id="3707" r:id="rId16"/>
    <p:sldId id="273" r:id="rId17"/>
    <p:sldId id="274" r:id="rId18"/>
    <p:sldId id="275" r:id="rId19"/>
    <p:sldId id="3714" r:id="rId20"/>
    <p:sldId id="3708" r:id="rId21"/>
    <p:sldId id="3709" r:id="rId22"/>
    <p:sldId id="3710" r:id="rId23"/>
    <p:sldId id="3711" r:id="rId24"/>
    <p:sldId id="3712" r:id="rId25"/>
    <p:sldId id="3713" r:id="rId26"/>
    <p:sldId id="1858" r:id="rId27"/>
    <p:sldId id="1871" r:id="rId28"/>
    <p:sldId id="1859" r:id="rId29"/>
    <p:sldId id="1860" r:id="rId30"/>
    <p:sldId id="505" r:id="rId31"/>
    <p:sldId id="1868" r:id="rId32"/>
    <p:sldId id="1864" r:id="rId33"/>
    <p:sldId id="380" r:id="rId34"/>
    <p:sldId id="1763" r:id="rId35"/>
    <p:sldId id="500" r:id="rId36"/>
    <p:sldId id="428" r:id="rId37"/>
    <p:sldId id="1863" r:id="rId38"/>
    <p:sldId id="335" r:id="rId39"/>
    <p:sldId id="302" r:id="rId40"/>
    <p:sldId id="310" r:id="rId41"/>
    <p:sldId id="745" r:id="rId42"/>
    <p:sldId id="1870" r:id="rId43"/>
    <p:sldId id="358" r:id="rId44"/>
    <p:sldId id="429" r:id="rId45"/>
    <p:sldId id="262" r:id="rId46"/>
    <p:sldId id="1869" r:id="rId47"/>
    <p:sldId id="535" r:id="rId48"/>
    <p:sldId id="551" r:id="rId49"/>
    <p:sldId id="1857" r:id="rId50"/>
    <p:sldId id="1813" r:id="rId51"/>
    <p:sldId id="549" r:id="rId52"/>
    <p:sldId id="1862" r:id="rId53"/>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FFE7B2C4-C759-5548-8D8F-E75FBD7E522B}">
          <p14:sldIdLst>
            <p14:sldId id="1856"/>
            <p14:sldId id="1872"/>
          </p14:sldIdLst>
        </p14:section>
        <p14:section name="Digital Factory / Fast Forge Overview" id="{99E3B81E-5FDB-7842-B81C-8079911B62C7}">
          <p14:sldIdLst>
            <p14:sldId id="269"/>
            <p14:sldId id="271"/>
            <p14:sldId id="272"/>
            <p14:sldId id="3701"/>
            <p14:sldId id="258"/>
            <p14:sldId id="3706"/>
            <p14:sldId id="3707"/>
            <p14:sldId id="273"/>
            <p14:sldId id="274"/>
            <p14:sldId id="275"/>
            <p14:sldId id="3714"/>
          </p14:sldIdLst>
        </p14:section>
        <p14:section name="Architecture" id="{CA28F040-3324-8B48-A24D-A024C2326C08}">
          <p14:sldIdLst>
            <p14:sldId id="3708"/>
            <p14:sldId id="3709"/>
            <p14:sldId id="3710"/>
            <p14:sldId id="3711"/>
            <p14:sldId id="3712"/>
            <p14:sldId id="3713"/>
          </p14:sldIdLst>
        </p14:section>
        <p14:section name="Template" id="{09BCC6E7-E5FF-414C-81F2-769516B1279B}">
          <p14:sldIdLst>
            <p14:sldId id="1858"/>
            <p14:sldId id="1871"/>
            <p14:sldId id="1859"/>
            <p14:sldId id="1860"/>
            <p14:sldId id="505"/>
            <p14:sldId id="1868"/>
            <p14:sldId id="1864"/>
            <p14:sldId id="380"/>
            <p14:sldId id="1763"/>
            <p14:sldId id="500"/>
            <p14:sldId id="428"/>
            <p14:sldId id="1863"/>
            <p14:sldId id="335"/>
            <p14:sldId id="302"/>
            <p14:sldId id="310"/>
            <p14:sldId id="745"/>
            <p14:sldId id="1870"/>
            <p14:sldId id="358"/>
            <p14:sldId id="429"/>
            <p14:sldId id="262"/>
            <p14:sldId id="1869"/>
            <p14:sldId id="535"/>
            <p14:sldId id="551"/>
            <p14:sldId id="1857"/>
            <p14:sldId id="1813"/>
            <p14:sldId id="549"/>
            <p14:sldId id="1862"/>
          </p14:sldIdLst>
        </p14:section>
      </p14:sectionLst>
    </p:ex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Shawn Wallace" initials="SW" lastIdx="1" clrIdx="4">
    <p:extLst>
      <p:ext uri="{19B8F6BF-5375-455C-9EA6-DF929625EA0E}">
        <p15:presenceInfo xmlns:p15="http://schemas.microsoft.com/office/powerpoint/2012/main" userId="S::shawn.wallace@centricconsulting.com::ea7b6238-24c8-44a7-af6b-8a06ace4a3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232F3E"/>
    <a:srgbClr val="412D5D"/>
    <a:srgbClr val="FFB612"/>
    <a:srgbClr val="311F4A"/>
    <a:srgbClr val="2E84BB"/>
    <a:srgbClr val="28303B"/>
    <a:srgbClr val="28313B"/>
    <a:srgbClr val="1F5D82"/>
    <a:srgbClr val="C8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9"/>
    <p:restoredTop sz="96327"/>
  </p:normalViewPr>
  <p:slideViewPr>
    <p:cSldViewPr snapToGrid="0">
      <p:cViewPr varScale="1">
        <p:scale>
          <a:sx n="142" d="100"/>
          <a:sy n="142" d="100"/>
        </p:scale>
        <p:origin x="184" y="1848"/>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Column1</c:v>
                </c:pt>
              </c:strCache>
            </c:strRef>
          </c:tx>
          <c:spPr>
            <a:solidFill>
              <a:schemeClr val="bg2"/>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0D89-4AE6-A8F4-54FC1428131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0D89-4AE6-A8F4-54FC14281315}"/>
              </c:ext>
            </c:extLst>
          </c:dPt>
          <c:cat>
            <c:strRef>
              <c:f>Sheet1!$A$2:$A$3</c:f>
              <c:strCache>
                <c:ptCount val="2"/>
                <c:pt idx="0">
                  <c:v>1st Qtr</c:v>
                </c:pt>
                <c:pt idx="1">
                  <c:v>2nd Qtr</c:v>
                </c:pt>
              </c:strCache>
            </c:strRef>
          </c:cat>
          <c:val>
            <c:numRef>
              <c:f>Sheet1!$B$2:$B$3</c:f>
              <c:numCache>
                <c:formatCode>0%</c:formatCode>
                <c:ptCount val="2"/>
                <c:pt idx="0">
                  <c:v>0.79</c:v>
                </c:pt>
                <c:pt idx="1">
                  <c:v>0.21</c:v>
                </c:pt>
              </c:numCache>
            </c:numRef>
          </c:val>
          <c:extLst>
            <c:ext xmlns:c16="http://schemas.microsoft.com/office/drawing/2014/chart" uri="{C3380CC4-5D6E-409C-BE32-E72D297353CC}">
              <c16:uniqueId val="{00000004-0D89-4AE6-A8F4-54FC14281315}"/>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A36B-49C9-B063-EFB13E50D624}"/>
              </c:ext>
            </c:extLst>
          </c:dPt>
          <c:dPt>
            <c:idx val="1"/>
            <c:bubble3D val="0"/>
            <c:spPr>
              <a:solidFill>
                <a:schemeClr val="bg2">
                  <a:alpha val="47000"/>
                </a:schemeClr>
              </a:solidFill>
              <a:ln w="19050">
                <a:solidFill>
                  <a:schemeClr val="lt1"/>
                </a:solidFill>
              </a:ln>
              <a:effectLst/>
            </c:spPr>
            <c:extLst>
              <c:ext xmlns:c16="http://schemas.microsoft.com/office/drawing/2014/chart" uri="{C3380CC4-5D6E-409C-BE32-E72D297353CC}">
                <c16:uniqueId val="{00000003-A36B-49C9-B063-EFB13E50D624}"/>
              </c:ext>
            </c:extLst>
          </c:dPt>
          <c:cat>
            <c:strRef>
              <c:f>Sheet1!$A$2:$A$3</c:f>
              <c:strCache>
                <c:ptCount val="2"/>
                <c:pt idx="0">
                  <c:v>1st Qtr</c:v>
                </c:pt>
                <c:pt idx="1">
                  <c:v>2nd Qtr</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4-A36B-49C9-B063-EFB13E50D62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8B-41DD-A92D-A675F3FA762C}"/>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B-41DD-A92D-A675F3FA762C}"/>
              </c:ext>
            </c:extLst>
          </c:dPt>
          <c:cat>
            <c:strRef>
              <c:f>Sheet1!$A$2:$A$3</c:f>
              <c:strCache>
                <c:ptCount val="2"/>
                <c:pt idx="0">
                  <c:v>1st Qtr</c:v>
                </c:pt>
                <c:pt idx="1">
                  <c:v>2nd Qtr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9D8B-41DD-A92D-A675F3FA762C}"/>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3BDA-4EE7-9ACA-A606091E2B14}"/>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3BDA-4EE7-9ACA-A606091E2B14}"/>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3BDA-4EE7-9ACA-A606091E2B1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1-07-01T15:53:55.084"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7/1/21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7/1/21</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a:t>
            </a:fld>
            <a:endParaRPr lang="en-US" dirty="0"/>
          </a:p>
        </p:txBody>
      </p:sp>
    </p:spTree>
    <p:extLst>
      <p:ext uri="{BB962C8B-B14F-4D97-AF65-F5344CB8AC3E}">
        <p14:creationId xmlns:p14="http://schemas.microsoft.com/office/powerpoint/2010/main" val="205694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12</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24</a:t>
            </a:fld>
            <a:endParaRPr lang="en-US"/>
          </a:p>
        </p:txBody>
      </p:sp>
    </p:spTree>
    <p:extLst>
      <p:ext uri="{BB962C8B-B14F-4D97-AF65-F5344CB8AC3E}">
        <p14:creationId xmlns:p14="http://schemas.microsoft.com/office/powerpoint/2010/main" val="321696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25</a:t>
            </a:fld>
            <a:endParaRPr lang="en-US" dirty="0"/>
          </a:p>
        </p:txBody>
      </p:sp>
    </p:spTree>
    <p:extLst>
      <p:ext uri="{BB962C8B-B14F-4D97-AF65-F5344CB8AC3E}">
        <p14:creationId xmlns:p14="http://schemas.microsoft.com/office/powerpoint/2010/main" val="2584655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table of contents if you’re looking to create a table of contents quickly. </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26</a:t>
            </a:fld>
            <a:endParaRPr lang="en-US" dirty="0"/>
          </a:p>
        </p:txBody>
      </p:sp>
    </p:spTree>
    <p:extLst>
      <p:ext uri="{BB962C8B-B14F-4D97-AF65-F5344CB8AC3E}">
        <p14:creationId xmlns:p14="http://schemas.microsoft.com/office/powerpoint/2010/main" val="321036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solidFill>
                  <a:srgbClr val="B3ABBD"/>
                </a:solidFill>
                <a:cs typeface="Arial" panose="020B0604020202020204" pitchFamily="34" charset="0"/>
              </a:rPr>
              <a:t>Include slide when outlining engagement types, you can use it in conjunction with slide 20</a:t>
            </a:r>
          </a:p>
          <a:p>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27</a:t>
            </a:fld>
            <a:endParaRPr lang="en-US" dirty="0"/>
          </a:p>
        </p:txBody>
      </p:sp>
    </p:spTree>
    <p:extLst>
      <p:ext uri="{BB962C8B-B14F-4D97-AF65-F5344CB8AC3E}">
        <p14:creationId xmlns:p14="http://schemas.microsoft.com/office/powerpoint/2010/main" val="359992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28</a:t>
            </a:fld>
            <a:endParaRPr lang="en-US" dirty="0"/>
          </a:p>
        </p:txBody>
      </p:sp>
    </p:spTree>
    <p:extLst>
      <p:ext uri="{BB962C8B-B14F-4D97-AF65-F5344CB8AC3E}">
        <p14:creationId xmlns:p14="http://schemas.microsoft.com/office/powerpoint/2010/main" val="238277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headshot image gets distorted when you fill the yellow circle background, go to Picture Format </a:t>
            </a:r>
            <a:r>
              <a:rPr lang="en-US" dirty="0">
                <a:sym typeface="Wingdings" pitchFamily="2" charset="2"/>
              </a:rPr>
              <a:t> click the down carrot next to Crop  Click Fit  resize image to fit the circle while holding Shift.</a:t>
            </a: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29</a:t>
            </a:fld>
            <a:endParaRPr lang="en-US" dirty="0"/>
          </a:p>
        </p:txBody>
      </p:sp>
    </p:spTree>
    <p:extLst>
      <p:ext uri="{BB962C8B-B14F-4D97-AF65-F5344CB8AC3E}">
        <p14:creationId xmlns:p14="http://schemas.microsoft.com/office/powerpoint/2010/main" val="35305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Quote</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30</a:t>
            </a:fld>
            <a:endParaRPr lang="en-US" dirty="0"/>
          </a:p>
        </p:txBody>
      </p:sp>
    </p:spTree>
    <p:extLst>
      <p:ext uri="{BB962C8B-B14F-4D97-AF65-F5344CB8AC3E}">
        <p14:creationId xmlns:p14="http://schemas.microsoft.com/office/powerpoint/2010/main" val="2676077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32</a:t>
            </a:fld>
            <a:endParaRPr lang="en-US" dirty="0"/>
          </a:p>
        </p:txBody>
      </p:sp>
    </p:spTree>
    <p:extLst>
      <p:ext uri="{BB962C8B-B14F-4D97-AF65-F5344CB8AC3E}">
        <p14:creationId xmlns:p14="http://schemas.microsoft.com/office/powerpoint/2010/main" val="419822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400" dirty="0"/>
          </a:p>
        </p:txBody>
      </p:sp>
    </p:spTree>
    <p:extLst>
      <p:ext uri="{BB962C8B-B14F-4D97-AF65-F5344CB8AC3E}">
        <p14:creationId xmlns:p14="http://schemas.microsoft.com/office/powerpoint/2010/main" val="327773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a:t>
            </a:fld>
            <a:endParaRPr lang="en-US" dirty="0"/>
          </a:p>
        </p:txBody>
      </p:sp>
    </p:spTree>
    <p:extLst>
      <p:ext uri="{BB962C8B-B14F-4D97-AF65-F5344CB8AC3E}">
        <p14:creationId xmlns:p14="http://schemas.microsoft.com/office/powerpoint/2010/main" val="299896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28A0-C91C-FA4E-9F6C-AA95D70C275C}" type="slidenum">
              <a:rPr lang="en-US" smtClean="0"/>
              <a:t>34</a:t>
            </a:fld>
            <a:endParaRPr lang="en-US" dirty="0"/>
          </a:p>
        </p:txBody>
      </p:sp>
    </p:spTree>
    <p:extLst>
      <p:ext uri="{BB962C8B-B14F-4D97-AF65-F5344CB8AC3E}">
        <p14:creationId xmlns:p14="http://schemas.microsoft.com/office/powerpoint/2010/main" val="183245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37</a:t>
            </a:fld>
            <a:endParaRPr lang="en-US" dirty="0"/>
          </a:p>
        </p:txBody>
      </p:sp>
    </p:spTree>
    <p:extLst>
      <p:ext uri="{BB962C8B-B14F-4D97-AF65-F5344CB8AC3E}">
        <p14:creationId xmlns:p14="http://schemas.microsoft.com/office/powerpoint/2010/main" val="146481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Checkpoint to crowd – who is doing what?</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38</a:t>
            </a:fld>
            <a:endParaRPr lang="en-US" dirty="0"/>
          </a:p>
        </p:txBody>
      </p:sp>
    </p:spTree>
    <p:extLst>
      <p:ext uri="{BB962C8B-B14F-4D97-AF65-F5344CB8AC3E}">
        <p14:creationId xmlns:p14="http://schemas.microsoft.com/office/powerpoint/2010/main" val="255049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41</a:t>
            </a:fld>
            <a:endParaRPr lang="en-US" dirty="0"/>
          </a:p>
        </p:txBody>
      </p:sp>
    </p:spTree>
    <p:extLst>
      <p:ext uri="{BB962C8B-B14F-4D97-AF65-F5344CB8AC3E}">
        <p14:creationId xmlns:p14="http://schemas.microsoft.com/office/powerpoint/2010/main" val="154202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42</a:t>
            </a:fld>
            <a:endParaRPr lang="en-US" dirty="0"/>
          </a:p>
        </p:txBody>
      </p:sp>
    </p:spTree>
    <p:extLst>
      <p:ext uri="{BB962C8B-B14F-4D97-AF65-F5344CB8AC3E}">
        <p14:creationId xmlns:p14="http://schemas.microsoft.com/office/powerpoint/2010/main" val="686481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True innovation has seen missteps from organizations because it is complex and requires moving the organization into new places and avoiding obstacles.  Want to review three stories on how we have been able to do this</a:t>
            </a:r>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43</a:t>
            </a:fld>
            <a:endParaRPr lang="en-US" dirty="0"/>
          </a:p>
        </p:txBody>
      </p:sp>
    </p:spTree>
    <p:extLst>
      <p:ext uri="{BB962C8B-B14F-4D97-AF65-F5344CB8AC3E}">
        <p14:creationId xmlns:p14="http://schemas.microsoft.com/office/powerpoint/2010/main" val="404965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44</a:t>
            </a:fld>
            <a:endParaRPr lang="en-US" dirty="0"/>
          </a:p>
        </p:txBody>
      </p:sp>
    </p:spTree>
    <p:extLst>
      <p:ext uri="{BB962C8B-B14F-4D97-AF65-F5344CB8AC3E}">
        <p14:creationId xmlns:p14="http://schemas.microsoft.com/office/powerpoint/2010/main" val="384393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46</a:t>
            </a:fld>
            <a:endParaRPr lang="en-US"/>
          </a:p>
        </p:txBody>
      </p:sp>
    </p:spTree>
    <p:extLst>
      <p:ext uri="{BB962C8B-B14F-4D97-AF65-F5344CB8AC3E}">
        <p14:creationId xmlns:p14="http://schemas.microsoft.com/office/powerpoint/2010/main" val="306451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3</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4</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5</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dirty="0">
                <a:latin typeface="Arial" panose="020B0604020202020204" pitchFamily="34" charset="0"/>
                <a:ea typeface="+mn-ea"/>
                <a:cs typeface="Arial"/>
              </a:rPr>
              <a:t>Type your notes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38AFD9-D5DB-4A47-A4BE-251B4DF1413A}"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43608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9</a:t>
            </a:fld>
            <a:endParaRPr lang="en-US" altLang="ru-RU" dirty="0"/>
          </a:p>
        </p:txBody>
      </p:sp>
    </p:spTree>
    <p:extLst>
      <p:ext uri="{BB962C8B-B14F-4D97-AF65-F5344CB8AC3E}">
        <p14:creationId xmlns:p14="http://schemas.microsoft.com/office/powerpoint/2010/main" val="82528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10</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11</a:t>
            </a:fld>
            <a:endParaRPr lang="en-US"/>
          </a:p>
        </p:txBody>
      </p:sp>
    </p:spTree>
    <p:extLst>
      <p:ext uri="{BB962C8B-B14F-4D97-AF65-F5344CB8AC3E}">
        <p14:creationId xmlns:p14="http://schemas.microsoft.com/office/powerpoint/2010/main" val="174360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39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12"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1_Пользовательский макет">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1146709"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3"/>
          </p:nvPr>
        </p:nvSpPr>
        <p:spPr>
          <a:xfrm>
            <a:off x="3175383"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4"/>
          </p:nvPr>
        </p:nvSpPr>
        <p:spPr>
          <a:xfrm>
            <a:off x="5204057"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5"/>
          </p:nvPr>
        </p:nvSpPr>
        <p:spPr>
          <a:xfrm>
            <a:off x="7232731"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6"/>
          </p:nvPr>
        </p:nvSpPr>
        <p:spPr>
          <a:xfrm>
            <a:off x="9261405"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7"/>
          </p:nvPr>
        </p:nvSpPr>
        <p:spPr>
          <a:xfrm>
            <a:off x="1146709"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8"/>
          </p:nvPr>
        </p:nvSpPr>
        <p:spPr>
          <a:xfrm>
            <a:off x="3175383"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19"/>
          </p:nvPr>
        </p:nvSpPr>
        <p:spPr>
          <a:xfrm>
            <a:off x="5204057"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0"/>
          </p:nvPr>
        </p:nvSpPr>
        <p:spPr>
          <a:xfrm>
            <a:off x="7232731"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1"/>
          </p:nvPr>
        </p:nvSpPr>
        <p:spPr>
          <a:xfrm>
            <a:off x="9261405"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646469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2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0" y="0"/>
            <a:ext cx="12192000" cy="27523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5" name="Freeform 5"/>
          <p:cNvSpPr>
            <a:spLocks noGrp="1"/>
          </p:cNvSpPr>
          <p:nvPr>
            <p:ph type="pic" sz="quarter" idx="10"/>
          </p:nvPr>
        </p:nvSpPr>
        <p:spPr bwMode="auto">
          <a:xfrm>
            <a:off x="4927600" y="1965951"/>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20449741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330597" y="1968712"/>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8249454" y="1968712"/>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4330597" y="4203568"/>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8249454" y="4203568"/>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313900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4_Пользовательский макет">
    <p:spTree>
      <p:nvGrpSpPr>
        <p:cNvPr id="1" name=""/>
        <p:cNvGrpSpPr/>
        <p:nvPr/>
      </p:nvGrpSpPr>
      <p:grpSpPr>
        <a:xfrm>
          <a:off x="0" y="0"/>
          <a:ext cx="0" cy="0"/>
          <a:chOff x="0" y="0"/>
          <a:chExt cx="0" cy="0"/>
        </a:xfrm>
      </p:grpSpPr>
      <p:sp>
        <p:nvSpPr>
          <p:cNvPr id="7" name="Freeform 7"/>
          <p:cNvSpPr>
            <a:spLocks noGrp="1"/>
          </p:cNvSpPr>
          <p:nvPr>
            <p:ph type="pic" sz="quarter" idx="15"/>
          </p:nvPr>
        </p:nvSpPr>
        <p:spPr bwMode="auto">
          <a:xfrm>
            <a:off x="1767720"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8" name="Picture Placeholder 7"/>
          <p:cNvSpPr>
            <a:spLocks noGrp="1"/>
          </p:cNvSpPr>
          <p:nvPr>
            <p:ph type="pic" sz="quarter" idx="16"/>
          </p:nvPr>
        </p:nvSpPr>
        <p:spPr bwMode="auto">
          <a:xfrm>
            <a:off x="4109358"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9" name="Freeform 7"/>
          <p:cNvSpPr>
            <a:spLocks noGrp="1"/>
          </p:cNvSpPr>
          <p:nvPr>
            <p:ph type="pic" sz="quarter" idx="17"/>
          </p:nvPr>
        </p:nvSpPr>
        <p:spPr bwMode="auto">
          <a:xfrm>
            <a:off x="6450996"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10" name="Freeform 7"/>
          <p:cNvSpPr>
            <a:spLocks noGrp="1"/>
          </p:cNvSpPr>
          <p:nvPr>
            <p:ph type="pic" sz="quarter" idx="18"/>
          </p:nvPr>
        </p:nvSpPr>
        <p:spPr bwMode="auto">
          <a:xfrm>
            <a:off x="8792634"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4559535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5350932" y="0"/>
            <a:ext cx="5283201"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5057098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6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6908799" y="0"/>
            <a:ext cx="5283201"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4812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7_Пользовательский макет">
    <p:spTree>
      <p:nvGrpSpPr>
        <p:cNvPr id="1" name=""/>
        <p:cNvGrpSpPr/>
        <p:nvPr/>
      </p:nvGrpSpPr>
      <p:grpSpPr>
        <a:xfrm>
          <a:off x="0" y="0"/>
          <a:ext cx="0" cy="0"/>
          <a:chOff x="0" y="0"/>
          <a:chExt cx="0" cy="0"/>
        </a:xfrm>
      </p:grpSpPr>
      <p:sp>
        <p:nvSpPr>
          <p:cNvPr id="23" name="Picture Placeholder 2"/>
          <p:cNvSpPr>
            <a:spLocks noGrp="1"/>
          </p:cNvSpPr>
          <p:nvPr>
            <p:ph type="pic" sz="quarter" idx="12"/>
          </p:nvPr>
        </p:nvSpPr>
        <p:spPr>
          <a:xfrm>
            <a:off x="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3"/>
          </p:nvPr>
        </p:nvSpPr>
        <p:spPr>
          <a:xfrm>
            <a:off x="487680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4"/>
          </p:nvPr>
        </p:nvSpPr>
        <p:spPr>
          <a:xfrm>
            <a:off x="975360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5"/>
          </p:nvPr>
        </p:nvSpPr>
        <p:spPr>
          <a:xfrm>
            <a:off x="2438400" y="4419976"/>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7" name="Picture Placeholder 2"/>
          <p:cNvSpPr>
            <a:spLocks noGrp="1"/>
          </p:cNvSpPr>
          <p:nvPr>
            <p:ph type="pic" sz="quarter" idx="16"/>
          </p:nvPr>
        </p:nvSpPr>
        <p:spPr>
          <a:xfrm>
            <a:off x="7315200" y="4419976"/>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5390235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74096" y="2167132"/>
            <a:ext cx="2409371" cy="2408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6328228" y="2167132"/>
            <a:ext cx="2409371" cy="2408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850081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9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3"/>
          </p:nvPr>
        </p:nvSpPr>
        <p:spPr>
          <a:xfrm>
            <a:off x="487680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4"/>
          </p:nvPr>
        </p:nvSpPr>
        <p:spPr>
          <a:xfrm>
            <a:off x="975360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81319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71_Пользовательский макет">
    <p:spTree>
      <p:nvGrpSpPr>
        <p:cNvPr id="1" name=""/>
        <p:cNvGrpSpPr/>
        <p:nvPr/>
      </p:nvGrpSpPr>
      <p:grpSpPr>
        <a:xfrm>
          <a:off x="0" y="0"/>
          <a:ext cx="0" cy="0"/>
          <a:chOff x="0" y="0"/>
          <a:chExt cx="0" cy="0"/>
        </a:xfrm>
      </p:grpSpPr>
      <p:sp>
        <p:nvSpPr>
          <p:cNvPr id="4" name="Freeform 7"/>
          <p:cNvSpPr>
            <a:spLocks noGrp="1"/>
          </p:cNvSpPr>
          <p:nvPr>
            <p:ph type="pic" sz="quarter" idx="15"/>
          </p:nvPr>
        </p:nvSpPr>
        <p:spPr bwMode="auto">
          <a:xfrm>
            <a:off x="822010" y="1014680"/>
            <a:ext cx="2146300" cy="214763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65076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0_Пользовательский макет">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12192000" cy="27523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Freeform 5"/>
          <p:cNvSpPr>
            <a:spLocks noGrp="1"/>
          </p:cNvSpPr>
          <p:nvPr>
            <p:ph type="pic" sz="quarter" idx="10"/>
          </p:nvPr>
        </p:nvSpPr>
        <p:spPr bwMode="auto">
          <a:xfrm>
            <a:off x="889000" y="1965951"/>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1912138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61_Пользовательский макет">
    <p:spTree>
      <p:nvGrpSpPr>
        <p:cNvPr id="1" name=""/>
        <p:cNvGrpSpPr/>
        <p:nvPr/>
      </p:nvGrpSpPr>
      <p:grpSpPr>
        <a:xfrm>
          <a:off x="0" y="0"/>
          <a:ext cx="0" cy="0"/>
          <a:chOff x="0" y="0"/>
          <a:chExt cx="0" cy="0"/>
        </a:xfrm>
      </p:grpSpPr>
      <p:sp>
        <p:nvSpPr>
          <p:cNvPr id="9" name="Рисунок 3"/>
          <p:cNvSpPr>
            <a:spLocks noGrp="1"/>
          </p:cNvSpPr>
          <p:nvPr>
            <p:ph type="pic" sz="quarter" idx="11"/>
          </p:nvPr>
        </p:nvSpPr>
        <p:spPr>
          <a:xfrm>
            <a:off x="3575640"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0" name="Рисунок 3"/>
          <p:cNvSpPr>
            <a:spLocks noGrp="1"/>
          </p:cNvSpPr>
          <p:nvPr>
            <p:ph type="pic" sz="quarter" idx="12"/>
          </p:nvPr>
        </p:nvSpPr>
        <p:spPr>
          <a:xfrm>
            <a:off x="6316758"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1" name="Рисунок 3"/>
          <p:cNvSpPr>
            <a:spLocks noGrp="1"/>
          </p:cNvSpPr>
          <p:nvPr>
            <p:ph type="pic" sz="quarter" idx="13"/>
          </p:nvPr>
        </p:nvSpPr>
        <p:spPr>
          <a:xfrm>
            <a:off x="9057876"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3"/>
          <p:cNvSpPr>
            <a:spLocks noGrp="1"/>
          </p:cNvSpPr>
          <p:nvPr>
            <p:ph type="pic" sz="quarter" idx="10"/>
          </p:nvPr>
        </p:nvSpPr>
        <p:spPr>
          <a:xfrm>
            <a:off x="834522"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4591596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6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383128"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5" name="Рисунок 6"/>
          <p:cNvSpPr>
            <a:spLocks noGrp="1"/>
          </p:cNvSpPr>
          <p:nvPr>
            <p:ph type="pic" sz="quarter" idx="11"/>
          </p:nvPr>
        </p:nvSpPr>
        <p:spPr>
          <a:xfrm>
            <a:off x="4913042"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6" name="Рисунок 6"/>
          <p:cNvSpPr>
            <a:spLocks noGrp="1"/>
          </p:cNvSpPr>
          <p:nvPr>
            <p:ph type="pic" sz="quarter" idx="12"/>
          </p:nvPr>
        </p:nvSpPr>
        <p:spPr>
          <a:xfrm>
            <a:off x="8442956"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2626143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9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5848347" y="0"/>
            <a:ext cx="1526819"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0065173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70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0" y="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5" name="Picture Placeholder 2"/>
          <p:cNvSpPr>
            <a:spLocks noGrp="1"/>
          </p:cNvSpPr>
          <p:nvPr>
            <p:ph type="pic" sz="quarter" idx="14"/>
          </p:nvPr>
        </p:nvSpPr>
        <p:spPr>
          <a:xfrm>
            <a:off x="0" y="228488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0" y="457312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786805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0" y="2057083"/>
            <a:ext cx="12192000" cy="281046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873753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4"/>
          </p:nvPr>
        </p:nvSpPr>
        <p:spPr>
          <a:xfrm>
            <a:off x="0" y="2018989"/>
            <a:ext cx="12192000" cy="28189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084564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1"/>
          </p:nvPr>
        </p:nvSpPr>
        <p:spPr>
          <a:xfrm>
            <a:off x="4367343"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2"/>
          <p:cNvSpPr>
            <a:spLocks noGrp="1"/>
          </p:cNvSpPr>
          <p:nvPr>
            <p:ph type="pic" sz="quarter" idx="12"/>
          </p:nvPr>
        </p:nvSpPr>
        <p:spPr>
          <a:xfrm>
            <a:off x="8111771"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622915"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3783467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3_Пользовательский макет">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1"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5"/>
          </p:nvPr>
        </p:nvSpPr>
        <p:spPr>
          <a:xfrm>
            <a:off x="2438402"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6"/>
          </p:nvPr>
        </p:nvSpPr>
        <p:spPr>
          <a:xfrm>
            <a:off x="4876798"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7"/>
          </p:nvPr>
        </p:nvSpPr>
        <p:spPr>
          <a:xfrm>
            <a:off x="9753596"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8"/>
          </p:nvPr>
        </p:nvSpPr>
        <p:spPr>
          <a:xfrm>
            <a:off x="7315194"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8562353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149610" y="2043853"/>
            <a:ext cx="2191437" cy="3429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9341048" y="2043853"/>
            <a:ext cx="2191437" cy="3429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0754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3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3"/>
          </p:nvPr>
        </p:nvSpPr>
        <p:spPr>
          <a:xfrm>
            <a:off x="679450" y="1942800"/>
            <a:ext cx="2708275" cy="45458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4"/>
          </p:nvPr>
        </p:nvSpPr>
        <p:spPr>
          <a:xfrm>
            <a:off x="6096001" y="1942800"/>
            <a:ext cx="2708275" cy="45458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871896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3" name="Рисунок 5"/>
          <p:cNvSpPr>
            <a:spLocks noGrp="1"/>
          </p:cNvSpPr>
          <p:nvPr>
            <p:ph type="pic" sz="quarter" idx="10"/>
          </p:nvPr>
        </p:nvSpPr>
        <p:spPr>
          <a:xfrm>
            <a:off x="4055543" y="2277192"/>
            <a:ext cx="1945207" cy="1944906"/>
          </a:xfrm>
          <a:custGeom>
            <a:avLst/>
            <a:gdLst>
              <a:gd name="connsiteX0" fmla="*/ 2917810 w 2917810"/>
              <a:gd name="connsiteY0" fmla="*/ 0 h 2917810"/>
              <a:gd name="connsiteX1" fmla="*/ 2917810 w 2917810"/>
              <a:gd name="connsiteY1" fmla="*/ 2273904 h 2917810"/>
              <a:gd name="connsiteX2" fmla="*/ 2899411 w 2917810"/>
              <a:gd name="connsiteY2" fmla="*/ 2276712 h 2917810"/>
              <a:gd name="connsiteX3" fmla="*/ 2276712 w 2917810"/>
              <a:gd name="connsiteY3" fmla="*/ 2899411 h 2917810"/>
              <a:gd name="connsiteX4" fmla="*/ 2273904 w 2917810"/>
              <a:gd name="connsiteY4" fmla="*/ 2917810 h 2917810"/>
              <a:gd name="connsiteX5" fmla="*/ 0 w 2917810"/>
              <a:gd name="connsiteY5" fmla="*/ 2917810 h 2917810"/>
              <a:gd name="connsiteX6" fmla="*/ 374 w 2917810"/>
              <a:gd name="connsiteY6" fmla="*/ 2902997 h 2917810"/>
              <a:gd name="connsiteX7" fmla="*/ 2902997 w 2917810"/>
              <a:gd name="connsiteY7" fmla="*/ 374 h 2917810"/>
              <a:gd name="connsiteX8" fmla="*/ 2917810 w 2917810"/>
              <a:gd name="connsiteY8" fmla="*/ 0 h 29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0" h="2917810">
                <a:moveTo>
                  <a:pt x="2917810" y="0"/>
                </a:moveTo>
                <a:lnTo>
                  <a:pt x="2917810" y="2273904"/>
                </a:lnTo>
                <a:lnTo>
                  <a:pt x="2899411" y="2276712"/>
                </a:lnTo>
                <a:cubicBezTo>
                  <a:pt x="2586852" y="2340671"/>
                  <a:pt x="2340671" y="2586852"/>
                  <a:pt x="2276712" y="2899411"/>
                </a:cubicBezTo>
                <a:lnTo>
                  <a:pt x="2273904" y="2917810"/>
                </a:lnTo>
                <a:lnTo>
                  <a:pt x="0" y="2917810"/>
                </a:lnTo>
                <a:lnTo>
                  <a:pt x="374" y="2902997"/>
                </a:lnTo>
                <a:cubicBezTo>
                  <a:pt x="79799" y="1336143"/>
                  <a:pt x="1336143" y="79798"/>
                  <a:pt x="2902997" y="374"/>
                </a:cubicBezTo>
                <a:lnTo>
                  <a:pt x="291781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7"/>
          <p:cNvSpPr>
            <a:spLocks noGrp="1"/>
          </p:cNvSpPr>
          <p:nvPr>
            <p:ph type="pic" sz="quarter" idx="11"/>
          </p:nvPr>
        </p:nvSpPr>
        <p:spPr>
          <a:xfrm>
            <a:off x="6191251" y="2277192"/>
            <a:ext cx="1945207" cy="1944906"/>
          </a:xfrm>
          <a:custGeom>
            <a:avLst/>
            <a:gdLst>
              <a:gd name="connsiteX0" fmla="*/ 0 w 2917811"/>
              <a:gd name="connsiteY0" fmla="*/ 0 h 2917810"/>
              <a:gd name="connsiteX1" fmla="*/ 14813 w 2917811"/>
              <a:gd name="connsiteY1" fmla="*/ 374 h 2917810"/>
              <a:gd name="connsiteX2" fmla="*/ 2917436 w 2917811"/>
              <a:gd name="connsiteY2" fmla="*/ 2902997 h 2917810"/>
              <a:gd name="connsiteX3" fmla="*/ 2917811 w 2917811"/>
              <a:gd name="connsiteY3" fmla="*/ 2917810 h 2917810"/>
              <a:gd name="connsiteX4" fmla="*/ 643906 w 2917811"/>
              <a:gd name="connsiteY4" fmla="*/ 2917810 h 2917810"/>
              <a:gd name="connsiteX5" fmla="*/ 641098 w 2917811"/>
              <a:gd name="connsiteY5" fmla="*/ 2899411 h 2917810"/>
              <a:gd name="connsiteX6" fmla="*/ 18399 w 2917811"/>
              <a:gd name="connsiteY6" fmla="*/ 2276712 h 2917810"/>
              <a:gd name="connsiteX7" fmla="*/ 0 w 2917811"/>
              <a:gd name="connsiteY7" fmla="*/ 2273904 h 2917810"/>
              <a:gd name="connsiteX8" fmla="*/ 0 w 2917811"/>
              <a:gd name="connsiteY8" fmla="*/ 0 h 29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1" h="2917810">
                <a:moveTo>
                  <a:pt x="0" y="0"/>
                </a:moveTo>
                <a:lnTo>
                  <a:pt x="14813" y="374"/>
                </a:lnTo>
                <a:cubicBezTo>
                  <a:pt x="1581668" y="79798"/>
                  <a:pt x="2838012" y="1336143"/>
                  <a:pt x="2917436" y="2902997"/>
                </a:cubicBezTo>
                <a:lnTo>
                  <a:pt x="2917811" y="2917810"/>
                </a:lnTo>
                <a:lnTo>
                  <a:pt x="643906" y="2917810"/>
                </a:lnTo>
                <a:lnTo>
                  <a:pt x="641098" y="2899411"/>
                </a:lnTo>
                <a:cubicBezTo>
                  <a:pt x="577139" y="2586852"/>
                  <a:pt x="330958" y="2340671"/>
                  <a:pt x="18399" y="2276712"/>
                </a:cubicBezTo>
                <a:lnTo>
                  <a:pt x="0" y="2273904"/>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9" name="Рисунок 10"/>
          <p:cNvSpPr>
            <a:spLocks noGrp="1"/>
          </p:cNvSpPr>
          <p:nvPr>
            <p:ph type="pic" sz="quarter" idx="12"/>
          </p:nvPr>
        </p:nvSpPr>
        <p:spPr>
          <a:xfrm>
            <a:off x="4055543" y="4412570"/>
            <a:ext cx="1945207" cy="1944906"/>
          </a:xfrm>
          <a:custGeom>
            <a:avLst/>
            <a:gdLst>
              <a:gd name="connsiteX0" fmla="*/ 0 w 2917810"/>
              <a:gd name="connsiteY0" fmla="*/ 0 h 2917811"/>
              <a:gd name="connsiteX1" fmla="*/ 2273904 w 2917810"/>
              <a:gd name="connsiteY1" fmla="*/ 0 h 2917811"/>
              <a:gd name="connsiteX2" fmla="*/ 2276712 w 2917810"/>
              <a:gd name="connsiteY2" fmla="*/ 18399 h 2917811"/>
              <a:gd name="connsiteX3" fmla="*/ 2899411 w 2917810"/>
              <a:gd name="connsiteY3" fmla="*/ 641098 h 2917811"/>
              <a:gd name="connsiteX4" fmla="*/ 2917810 w 2917810"/>
              <a:gd name="connsiteY4" fmla="*/ 643906 h 2917811"/>
              <a:gd name="connsiteX5" fmla="*/ 2917810 w 2917810"/>
              <a:gd name="connsiteY5" fmla="*/ 2917811 h 2917811"/>
              <a:gd name="connsiteX6" fmla="*/ 2902997 w 2917810"/>
              <a:gd name="connsiteY6" fmla="*/ 2917436 h 2917811"/>
              <a:gd name="connsiteX7" fmla="*/ 374 w 2917810"/>
              <a:gd name="connsiteY7" fmla="*/ 14813 h 2917811"/>
              <a:gd name="connsiteX8" fmla="*/ 0 w 2917810"/>
              <a:gd name="connsiteY8" fmla="*/ 0 h 29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0" h="2917811">
                <a:moveTo>
                  <a:pt x="0" y="0"/>
                </a:moveTo>
                <a:lnTo>
                  <a:pt x="2273904" y="0"/>
                </a:lnTo>
                <a:lnTo>
                  <a:pt x="2276712" y="18399"/>
                </a:lnTo>
                <a:cubicBezTo>
                  <a:pt x="2340671" y="330958"/>
                  <a:pt x="2586852" y="577140"/>
                  <a:pt x="2899411" y="641098"/>
                </a:cubicBezTo>
                <a:lnTo>
                  <a:pt x="2917810" y="643906"/>
                </a:lnTo>
                <a:lnTo>
                  <a:pt x="2917810" y="2917811"/>
                </a:lnTo>
                <a:lnTo>
                  <a:pt x="2902997" y="2917436"/>
                </a:lnTo>
                <a:cubicBezTo>
                  <a:pt x="1336143" y="2838012"/>
                  <a:pt x="79799" y="1581668"/>
                  <a:pt x="374" y="14813"/>
                </a:cubicBez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0" name="Рисунок 11"/>
          <p:cNvSpPr>
            <a:spLocks noGrp="1"/>
          </p:cNvSpPr>
          <p:nvPr>
            <p:ph type="pic" sz="quarter" idx="13"/>
          </p:nvPr>
        </p:nvSpPr>
        <p:spPr>
          <a:xfrm>
            <a:off x="6191251" y="4412570"/>
            <a:ext cx="1945207" cy="1944906"/>
          </a:xfrm>
          <a:custGeom>
            <a:avLst/>
            <a:gdLst>
              <a:gd name="connsiteX0" fmla="*/ 643906 w 2917811"/>
              <a:gd name="connsiteY0" fmla="*/ 0 h 2917811"/>
              <a:gd name="connsiteX1" fmla="*/ 2917811 w 2917811"/>
              <a:gd name="connsiteY1" fmla="*/ 0 h 2917811"/>
              <a:gd name="connsiteX2" fmla="*/ 2917436 w 2917811"/>
              <a:gd name="connsiteY2" fmla="*/ 14813 h 2917811"/>
              <a:gd name="connsiteX3" fmla="*/ 14813 w 2917811"/>
              <a:gd name="connsiteY3" fmla="*/ 2917436 h 2917811"/>
              <a:gd name="connsiteX4" fmla="*/ 0 w 2917811"/>
              <a:gd name="connsiteY4" fmla="*/ 2917811 h 2917811"/>
              <a:gd name="connsiteX5" fmla="*/ 0 w 2917811"/>
              <a:gd name="connsiteY5" fmla="*/ 643906 h 2917811"/>
              <a:gd name="connsiteX6" fmla="*/ 18399 w 2917811"/>
              <a:gd name="connsiteY6" fmla="*/ 641098 h 2917811"/>
              <a:gd name="connsiteX7" fmla="*/ 641098 w 2917811"/>
              <a:gd name="connsiteY7" fmla="*/ 18399 h 2917811"/>
              <a:gd name="connsiteX8" fmla="*/ 643906 w 2917811"/>
              <a:gd name="connsiteY8" fmla="*/ 0 h 29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1" h="2917811">
                <a:moveTo>
                  <a:pt x="643906" y="0"/>
                </a:moveTo>
                <a:lnTo>
                  <a:pt x="2917811" y="0"/>
                </a:lnTo>
                <a:lnTo>
                  <a:pt x="2917436" y="14813"/>
                </a:lnTo>
                <a:cubicBezTo>
                  <a:pt x="2838012" y="1581668"/>
                  <a:pt x="1581668" y="2838012"/>
                  <a:pt x="14813" y="2917436"/>
                </a:cubicBezTo>
                <a:lnTo>
                  <a:pt x="0" y="2917811"/>
                </a:lnTo>
                <a:lnTo>
                  <a:pt x="0" y="643906"/>
                </a:lnTo>
                <a:lnTo>
                  <a:pt x="18399" y="641098"/>
                </a:lnTo>
                <a:cubicBezTo>
                  <a:pt x="330958" y="577140"/>
                  <a:pt x="577139" y="330958"/>
                  <a:pt x="641098" y="18399"/>
                </a:cubicBezTo>
                <a:lnTo>
                  <a:pt x="643906"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4192047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73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4"/>
          </p:nvPr>
        </p:nvSpPr>
        <p:spPr>
          <a:xfrm>
            <a:off x="0" y="0"/>
            <a:ext cx="5207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4070182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9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1"/>
          </p:nvPr>
        </p:nvSpPr>
        <p:spPr>
          <a:xfrm>
            <a:off x="8416809" y="2213691"/>
            <a:ext cx="1896534" cy="189624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22"/>
          </p:nvPr>
        </p:nvSpPr>
        <p:spPr>
          <a:xfrm rot="20700000">
            <a:off x="5389638" y="2213691"/>
            <a:ext cx="1896534" cy="189624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23"/>
          </p:nvPr>
        </p:nvSpPr>
        <p:spPr>
          <a:xfrm rot="20700000">
            <a:off x="9531361" y="3374897"/>
            <a:ext cx="1896534" cy="1896241"/>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24"/>
          </p:nvPr>
        </p:nvSpPr>
        <p:spPr>
          <a:xfrm rot="900000">
            <a:off x="6984732" y="2687750"/>
            <a:ext cx="1896534" cy="1896241"/>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86151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0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24"/>
          </p:nvPr>
        </p:nvSpPr>
        <p:spPr>
          <a:xfrm>
            <a:off x="6915423" y="4257269"/>
            <a:ext cx="1912871" cy="190967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6"/>
          </p:nvPr>
        </p:nvSpPr>
        <p:spPr>
          <a:xfrm rot="900000">
            <a:off x="9705704" y="4448458"/>
            <a:ext cx="1717198" cy="1716933"/>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7"/>
          </p:nvPr>
        </p:nvSpPr>
        <p:spPr>
          <a:xfrm rot="900000">
            <a:off x="5425675" y="4478281"/>
            <a:ext cx="1518302" cy="1518068"/>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8"/>
          </p:nvPr>
        </p:nvSpPr>
        <p:spPr>
          <a:xfrm rot="20700000">
            <a:off x="8535413" y="4860807"/>
            <a:ext cx="1346447" cy="1346240"/>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userDrawn="1">
            <p:ph type="pic" sz="quarter" idx="21"/>
          </p:nvPr>
        </p:nvSpPr>
        <p:spPr>
          <a:xfrm>
            <a:off x="9351701" y="612315"/>
            <a:ext cx="2252299" cy="2253698"/>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userDrawn="1">
            <p:ph type="pic" sz="quarter" idx="22"/>
          </p:nvPr>
        </p:nvSpPr>
        <p:spPr>
          <a:xfrm rot="900000">
            <a:off x="7650759" y="1167699"/>
            <a:ext cx="2252299" cy="2253698"/>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23"/>
          </p:nvPr>
        </p:nvSpPr>
        <p:spPr>
          <a:xfrm rot="20700000">
            <a:off x="5756444" y="621664"/>
            <a:ext cx="2252299" cy="2253698"/>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59353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1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21"/>
          </p:nvPr>
        </p:nvSpPr>
        <p:spPr>
          <a:xfrm rot="20700000">
            <a:off x="5582785" y="999335"/>
            <a:ext cx="3331707" cy="3348109"/>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22"/>
          </p:nvPr>
        </p:nvSpPr>
        <p:spPr>
          <a:xfrm rot="900000">
            <a:off x="8676458" y="2115148"/>
            <a:ext cx="2672297" cy="2627702"/>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23"/>
          </p:nvPr>
        </p:nvSpPr>
        <p:spPr>
          <a:xfrm rot="900000">
            <a:off x="5046380" y="3680391"/>
            <a:ext cx="2081548" cy="2091874"/>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3848923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4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4247412" y="2276969"/>
            <a:ext cx="3617063" cy="196576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093694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84_Пользовательский макет">
    <p:spTree>
      <p:nvGrpSpPr>
        <p:cNvPr id="1" name=""/>
        <p:cNvGrpSpPr/>
        <p:nvPr/>
      </p:nvGrpSpPr>
      <p:grpSpPr>
        <a:xfrm>
          <a:off x="0" y="0"/>
          <a:ext cx="0" cy="0"/>
          <a:chOff x="0" y="0"/>
          <a:chExt cx="0" cy="0"/>
        </a:xfrm>
      </p:grpSpPr>
      <p:sp>
        <p:nvSpPr>
          <p:cNvPr id="10" name="Picture Placeholder 2"/>
          <p:cNvSpPr>
            <a:spLocks noGrp="1"/>
          </p:cNvSpPr>
          <p:nvPr>
            <p:ph type="pic" sz="quarter" idx="20"/>
          </p:nvPr>
        </p:nvSpPr>
        <p:spPr>
          <a:xfrm>
            <a:off x="7313761" y="2170570"/>
            <a:ext cx="5141961" cy="279449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657483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8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709613" y="1622175"/>
            <a:ext cx="5276850" cy="394274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267991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86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0"/>
          </p:nvPr>
        </p:nvSpPr>
        <p:spPr>
          <a:xfrm>
            <a:off x="7305919" y="1665593"/>
            <a:ext cx="3869803" cy="637207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84899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75_Пользовательский макет">
    <p:spTree>
      <p:nvGrpSpPr>
        <p:cNvPr id="1" name=""/>
        <p:cNvGrpSpPr/>
        <p:nvPr/>
      </p:nvGrpSpPr>
      <p:grpSpPr>
        <a:xfrm>
          <a:off x="0" y="0"/>
          <a:ext cx="0" cy="0"/>
          <a:chOff x="0" y="0"/>
          <a:chExt cx="0" cy="0"/>
        </a:xfrm>
      </p:grpSpPr>
      <p:sp>
        <p:nvSpPr>
          <p:cNvPr id="8" name="Picture Placeholder 2"/>
          <p:cNvSpPr>
            <a:spLocks noGrp="1"/>
          </p:cNvSpPr>
          <p:nvPr>
            <p:ph type="pic" sz="quarter" idx="15"/>
          </p:nvPr>
        </p:nvSpPr>
        <p:spPr>
          <a:xfrm>
            <a:off x="5073128"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7456195"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9690852"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8"/>
          </p:nvPr>
        </p:nvSpPr>
        <p:spPr>
          <a:xfrm>
            <a:off x="2708826"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9"/>
          </p:nvPr>
        </p:nvSpPr>
        <p:spPr>
          <a:xfrm>
            <a:off x="474168"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436581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6_Пользовательский макет">
    <p:spTree>
      <p:nvGrpSpPr>
        <p:cNvPr id="1" name=""/>
        <p:cNvGrpSpPr/>
        <p:nvPr/>
      </p:nvGrpSpPr>
      <p:grpSpPr>
        <a:xfrm>
          <a:off x="0" y="0"/>
          <a:ext cx="0" cy="0"/>
          <a:chOff x="0" y="0"/>
          <a:chExt cx="0" cy="0"/>
        </a:xfrm>
      </p:grpSpPr>
      <p:sp>
        <p:nvSpPr>
          <p:cNvPr id="21" name="Picture Placeholder 2"/>
          <p:cNvSpPr>
            <a:spLocks noGrp="1"/>
          </p:cNvSpPr>
          <p:nvPr userDrawn="1">
            <p:ph type="pic" sz="quarter" idx="20"/>
          </p:nvPr>
        </p:nvSpPr>
        <p:spPr>
          <a:xfrm>
            <a:off x="6906098" y="-974026"/>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1"/>
          </p:nvPr>
        </p:nvSpPr>
        <p:spPr>
          <a:xfrm>
            <a:off x="6906098" y="3719912"/>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2"/>
          </p:nvPr>
        </p:nvSpPr>
        <p:spPr>
          <a:xfrm>
            <a:off x="9420697" y="321173"/>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23"/>
          </p:nvPr>
        </p:nvSpPr>
        <p:spPr>
          <a:xfrm>
            <a:off x="9420697" y="5015112"/>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094172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87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20"/>
          </p:nvPr>
        </p:nvSpPr>
        <p:spPr>
          <a:xfrm rot="1800000">
            <a:off x="5467971" y="1017613"/>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rot="1800000">
            <a:off x="9103949" y="-325267"/>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rot="1800000">
            <a:off x="6844597" y="3596607"/>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rot="1800000">
            <a:off x="10255269" y="2597745"/>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51876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7_Пользовательский макет">
    <p:spTree>
      <p:nvGrpSpPr>
        <p:cNvPr id="1" name=""/>
        <p:cNvGrpSpPr/>
        <p:nvPr/>
      </p:nvGrpSpPr>
      <p:grpSpPr>
        <a:xfrm>
          <a:off x="0" y="0"/>
          <a:ext cx="0" cy="0"/>
          <a:chOff x="0" y="0"/>
          <a:chExt cx="0" cy="0"/>
        </a:xfrm>
      </p:grpSpPr>
      <p:sp>
        <p:nvSpPr>
          <p:cNvPr id="16" name="Picture Placeholder 2"/>
          <p:cNvSpPr>
            <a:spLocks noGrp="1"/>
          </p:cNvSpPr>
          <p:nvPr>
            <p:ph type="pic" sz="quarter" idx="21"/>
          </p:nvPr>
        </p:nvSpPr>
        <p:spPr>
          <a:xfrm>
            <a:off x="2341452" y="1666879"/>
            <a:ext cx="2090571" cy="34426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22"/>
          </p:nvPr>
        </p:nvSpPr>
        <p:spPr>
          <a:xfrm>
            <a:off x="962685" y="1920711"/>
            <a:ext cx="1288391" cy="294678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3"/>
          </p:nvPr>
        </p:nvSpPr>
        <p:spPr>
          <a:xfrm>
            <a:off x="4534430" y="1920710"/>
            <a:ext cx="1299502" cy="294678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7930136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8_Пользовательский макет">
    <p:spTree>
      <p:nvGrpSpPr>
        <p:cNvPr id="1" name=""/>
        <p:cNvGrpSpPr/>
        <p:nvPr/>
      </p:nvGrpSpPr>
      <p:grpSpPr>
        <a:xfrm>
          <a:off x="0" y="0"/>
          <a:ext cx="0" cy="0"/>
          <a:chOff x="0" y="0"/>
          <a:chExt cx="0" cy="0"/>
        </a:xfrm>
      </p:grpSpPr>
      <p:sp>
        <p:nvSpPr>
          <p:cNvPr id="11" name="Picture Placeholder 2"/>
          <p:cNvSpPr>
            <a:spLocks noGrp="1"/>
          </p:cNvSpPr>
          <p:nvPr>
            <p:ph type="pic" sz="quarter" idx="21"/>
          </p:nvPr>
        </p:nvSpPr>
        <p:spPr>
          <a:xfrm>
            <a:off x="791048" y="2688734"/>
            <a:ext cx="1784547" cy="293874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22"/>
          </p:nvPr>
        </p:nvSpPr>
        <p:spPr>
          <a:xfrm>
            <a:off x="2995511" y="2688734"/>
            <a:ext cx="1784547" cy="293874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833190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939126" y="1281063"/>
            <a:ext cx="2062124" cy="365424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075226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128443" y="1667144"/>
            <a:ext cx="3865524" cy="519085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5861812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92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21"/>
          </p:nvPr>
        </p:nvSpPr>
        <p:spPr>
          <a:xfrm>
            <a:off x="2057722" y="2297362"/>
            <a:ext cx="3174678" cy="176601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22"/>
          </p:nvPr>
        </p:nvSpPr>
        <p:spPr>
          <a:xfrm>
            <a:off x="7137722" y="2297362"/>
            <a:ext cx="3174678" cy="176601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7378495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80_Пользовательский макет">
    <p:spTree>
      <p:nvGrpSpPr>
        <p:cNvPr id="1" name=""/>
        <p:cNvGrpSpPr/>
        <p:nvPr/>
      </p:nvGrpSpPr>
      <p:grpSpPr>
        <a:xfrm>
          <a:off x="0" y="0"/>
          <a:ext cx="0" cy="0"/>
          <a:chOff x="0" y="0"/>
          <a:chExt cx="0" cy="0"/>
        </a:xfrm>
      </p:grpSpPr>
      <p:sp>
        <p:nvSpPr>
          <p:cNvPr id="15" name="Picture Placeholder 2"/>
          <p:cNvSpPr>
            <a:spLocks noGrp="1"/>
          </p:cNvSpPr>
          <p:nvPr>
            <p:ph type="pic" sz="quarter" idx="21"/>
          </p:nvPr>
        </p:nvSpPr>
        <p:spPr>
          <a:xfrm>
            <a:off x="1683664" y="3579639"/>
            <a:ext cx="2908471" cy="161792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22"/>
          </p:nvPr>
        </p:nvSpPr>
        <p:spPr>
          <a:xfrm>
            <a:off x="7596631" y="3579639"/>
            <a:ext cx="2908471" cy="161792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23"/>
          </p:nvPr>
        </p:nvSpPr>
        <p:spPr>
          <a:xfrm>
            <a:off x="4205697" y="3213240"/>
            <a:ext cx="3798043" cy="211396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352178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3_Пользовательский макет">
    <p:spTree>
      <p:nvGrpSpPr>
        <p:cNvPr id="1" name=""/>
        <p:cNvGrpSpPr/>
        <p:nvPr/>
      </p:nvGrpSpPr>
      <p:grpSpPr>
        <a:xfrm>
          <a:off x="0" y="0"/>
          <a:ext cx="0" cy="0"/>
          <a:chOff x="0" y="0"/>
          <a:chExt cx="0" cy="0"/>
        </a:xfrm>
      </p:grpSpPr>
      <p:sp>
        <p:nvSpPr>
          <p:cNvPr id="7" name="Freeform 5"/>
          <p:cNvSpPr>
            <a:spLocks noGrp="1"/>
          </p:cNvSpPr>
          <p:nvPr>
            <p:ph type="pic" sz="quarter" idx="10"/>
          </p:nvPr>
        </p:nvSpPr>
        <p:spPr bwMode="auto">
          <a:xfrm>
            <a:off x="2471280"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9" name="Freeform 5"/>
          <p:cNvSpPr>
            <a:spLocks noGrp="1"/>
          </p:cNvSpPr>
          <p:nvPr>
            <p:ph type="pic" sz="quarter" idx="11"/>
          </p:nvPr>
        </p:nvSpPr>
        <p:spPr bwMode="auto">
          <a:xfrm>
            <a:off x="5470296"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10" name="Freeform 5"/>
          <p:cNvSpPr>
            <a:spLocks noGrp="1"/>
          </p:cNvSpPr>
          <p:nvPr>
            <p:ph type="pic" sz="quarter" idx="12"/>
          </p:nvPr>
        </p:nvSpPr>
        <p:spPr bwMode="auto">
          <a:xfrm>
            <a:off x="8473246"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4150969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endParaRPr lang="en-US" dirty="0"/>
          </a:p>
        </p:txBody>
      </p:sp>
    </p:spTree>
    <p:extLst>
      <p:ext uri="{BB962C8B-B14F-4D97-AF65-F5344CB8AC3E}">
        <p14:creationId xmlns:p14="http://schemas.microsoft.com/office/powerpoint/2010/main" val="3576633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1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3"/>
          </p:nvPr>
        </p:nvSpPr>
        <p:spPr>
          <a:xfrm>
            <a:off x="1274234" y="1827038"/>
            <a:ext cx="3801533" cy="50679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857621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2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3"/>
          </p:nvPr>
        </p:nvSpPr>
        <p:spPr>
          <a:xfrm>
            <a:off x="8209060" y="-53860"/>
            <a:ext cx="4391489" cy="585449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572394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7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06400"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293301"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180202"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067102"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9979746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2790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2508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2226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194450"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679477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98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0" y="0"/>
            <a:ext cx="1092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177602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94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57200" y="380942"/>
            <a:ext cx="5591810" cy="33532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6166486" y="380941"/>
            <a:ext cx="5568315" cy="609611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457201" y="3847103"/>
            <a:ext cx="2737167" cy="262995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3311843" y="3847103"/>
            <a:ext cx="2737167" cy="262995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0508020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95_Пользовательский макет">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14"/>
          </p:nvPr>
        </p:nvSpPr>
        <p:spPr>
          <a:xfrm>
            <a:off x="4115093" y="4548925"/>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15"/>
          </p:nvPr>
        </p:nvSpPr>
        <p:spPr>
          <a:xfrm rot="900000">
            <a:off x="1804215" y="4833942"/>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16"/>
          </p:nvPr>
        </p:nvSpPr>
        <p:spPr>
          <a:xfrm rot="900000">
            <a:off x="10244754" y="4548925"/>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7"/>
          </p:nvPr>
        </p:nvSpPr>
        <p:spPr>
          <a:xfrm rot="19800000">
            <a:off x="6080703" y="465358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8"/>
          </p:nvPr>
        </p:nvSpPr>
        <p:spPr>
          <a:xfrm rot="20700000">
            <a:off x="8118277" y="459630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9"/>
          </p:nvPr>
        </p:nvSpPr>
        <p:spPr>
          <a:xfrm rot="20700000">
            <a:off x="-200186" y="4525581"/>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299940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96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rot="19800000">
            <a:off x="5805947" y="63210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rot="900000">
            <a:off x="5820148" y="3873626"/>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rot="900000">
            <a:off x="9942967" y="1572686"/>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8056249" y="75314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8527892" y="3840970"/>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rot="20700000">
            <a:off x="7273440" y="290419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rot="20700000">
            <a:off x="10157690" y="4454322"/>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rot="1800000">
            <a:off x="9727939" y="-39644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8326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99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6985000" y="695698"/>
            <a:ext cx="4533900" cy="2529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1574800" y="3607576"/>
            <a:ext cx="9944100" cy="261263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539515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00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660400" y="695698"/>
            <a:ext cx="4533900" cy="2529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660400" y="3607576"/>
            <a:ext cx="9944100" cy="261263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685084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01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571500" y="514800"/>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3225800" y="1390965"/>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1016000" y="3219482"/>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5865581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406400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6"/>
          </p:nvPr>
        </p:nvSpPr>
        <p:spPr>
          <a:xfrm>
            <a:off x="812800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752514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03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060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3092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5124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7156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9188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1060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3092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5124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a:off x="7156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a:off x="9188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536657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04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1060450" y="2031687"/>
            <a:ext cx="1943100" cy="397448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3092450" y="2031687"/>
            <a:ext cx="6007100" cy="397448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9188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9188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32471027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05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0" y="0"/>
            <a:ext cx="8128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4064000" y="1790423"/>
            <a:ext cx="8128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8128000" y="0"/>
            <a:ext cx="4064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0" y="1790423"/>
            <a:ext cx="4064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023345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06_Пользовательский макет">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0"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5"/>
          </p:nvPr>
        </p:nvSpPr>
        <p:spPr>
          <a:xfrm>
            <a:off x="4093993"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6"/>
          </p:nvPr>
        </p:nvSpPr>
        <p:spPr>
          <a:xfrm>
            <a:off x="8187985"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7"/>
          </p:nvPr>
        </p:nvSpPr>
        <p:spPr>
          <a:xfrm>
            <a:off x="9218546"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8"/>
          </p:nvPr>
        </p:nvSpPr>
        <p:spPr>
          <a:xfrm>
            <a:off x="6145698"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9"/>
          </p:nvPr>
        </p:nvSpPr>
        <p:spPr>
          <a:xfrm>
            <a:off x="3072848"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0"/>
          </p:nvPr>
        </p:nvSpPr>
        <p:spPr>
          <a:xfrm>
            <a:off x="0"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1017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11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3085624"/>
            <a:ext cx="6096000" cy="377237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6096000" y="3085624"/>
            <a:ext cx="6096000" cy="377237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590607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07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406400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6"/>
          </p:nvPr>
        </p:nvSpPr>
        <p:spPr>
          <a:xfrm>
            <a:off x="812800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7193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0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4876801"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7315201"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9753600"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4876801"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7315201"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9753600"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4876801"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7315201"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a:off x="975360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a:off x="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24"/>
          </p:nvPr>
        </p:nvSpPr>
        <p:spPr>
          <a:xfrm>
            <a:off x="243840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545282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1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4"/>
          </p:nvPr>
        </p:nvSpPr>
        <p:spPr>
          <a:xfrm>
            <a:off x="0" y="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0" y="342900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6"/>
          </p:nvPr>
        </p:nvSpPr>
        <p:spPr>
          <a:xfrm>
            <a:off x="3429530" y="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7"/>
          </p:nvPr>
        </p:nvSpPr>
        <p:spPr>
          <a:xfrm>
            <a:off x="3429530" y="342900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8"/>
          </p:nvPr>
        </p:nvSpPr>
        <p:spPr>
          <a:xfrm>
            <a:off x="6859059" y="0"/>
            <a:ext cx="5332941"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57099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8053469" y="739918"/>
            <a:ext cx="2472715" cy="5336094"/>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0425389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46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21"/>
          </p:nvPr>
        </p:nvSpPr>
        <p:spPr>
          <a:xfrm>
            <a:off x="3655438" y="2429558"/>
            <a:ext cx="4853562" cy="2239091"/>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68311304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7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9"/>
          </p:nvPr>
        </p:nvSpPr>
        <p:spPr>
          <a:xfrm>
            <a:off x="7387020" y="889725"/>
            <a:ext cx="3528933" cy="5968275"/>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402757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8_Пользовательский макет">
    <p:spTree>
      <p:nvGrpSpPr>
        <p:cNvPr id="1" name=""/>
        <p:cNvGrpSpPr/>
        <p:nvPr/>
      </p:nvGrpSpPr>
      <p:grpSpPr>
        <a:xfrm>
          <a:off x="0" y="0"/>
          <a:ext cx="0" cy="0"/>
          <a:chOff x="0" y="0"/>
          <a:chExt cx="0" cy="0"/>
        </a:xfrm>
      </p:grpSpPr>
      <p:sp>
        <p:nvSpPr>
          <p:cNvPr id="3" name="Freeform 5"/>
          <p:cNvSpPr>
            <a:spLocks noGrp="1"/>
          </p:cNvSpPr>
          <p:nvPr>
            <p:ph type="pic" sz="quarter" idx="10"/>
          </p:nvPr>
        </p:nvSpPr>
        <p:spPr bwMode="auto">
          <a:xfrm>
            <a:off x="7056680" y="742836"/>
            <a:ext cx="2622837" cy="5390317"/>
          </a:xfrm>
          <a:custGeom>
            <a:avLst/>
            <a:gdLst>
              <a:gd name="T0" fmla="*/ 8001 w 9312"/>
              <a:gd name="T1" fmla="*/ 1 h 19564"/>
              <a:gd name="T2" fmla="*/ 8208 w 9312"/>
              <a:gd name="T3" fmla="*/ 27 h 19564"/>
              <a:gd name="T4" fmla="*/ 8404 w 9312"/>
              <a:gd name="T5" fmla="*/ 79 h 19564"/>
              <a:gd name="T6" fmla="*/ 8588 w 9312"/>
              <a:gd name="T7" fmla="*/ 158 h 19564"/>
              <a:gd name="T8" fmla="*/ 8755 w 9312"/>
              <a:gd name="T9" fmla="*/ 258 h 19564"/>
              <a:gd name="T10" fmla="*/ 8906 w 9312"/>
              <a:gd name="T11" fmla="*/ 381 h 19564"/>
              <a:gd name="T12" fmla="*/ 9036 w 9312"/>
              <a:gd name="T13" fmla="*/ 522 h 19564"/>
              <a:gd name="T14" fmla="*/ 9145 w 9312"/>
              <a:gd name="T15" fmla="*/ 680 h 19564"/>
              <a:gd name="T16" fmla="*/ 9228 w 9312"/>
              <a:gd name="T17" fmla="*/ 852 h 19564"/>
              <a:gd name="T18" fmla="*/ 9284 w 9312"/>
              <a:gd name="T19" fmla="*/ 1037 h 19564"/>
              <a:gd name="T20" fmla="*/ 9311 w 9312"/>
              <a:gd name="T21" fmla="*/ 1231 h 19564"/>
              <a:gd name="T22" fmla="*/ 9311 w 9312"/>
              <a:gd name="T23" fmla="*/ 18334 h 19564"/>
              <a:gd name="T24" fmla="*/ 9284 w 9312"/>
              <a:gd name="T25" fmla="*/ 18527 h 19564"/>
              <a:gd name="T26" fmla="*/ 9228 w 9312"/>
              <a:gd name="T27" fmla="*/ 18712 h 19564"/>
              <a:gd name="T28" fmla="*/ 9145 w 9312"/>
              <a:gd name="T29" fmla="*/ 18884 h 19564"/>
              <a:gd name="T30" fmla="*/ 9036 w 9312"/>
              <a:gd name="T31" fmla="*/ 19042 h 19564"/>
              <a:gd name="T32" fmla="*/ 8906 w 9312"/>
              <a:gd name="T33" fmla="*/ 19183 h 19564"/>
              <a:gd name="T34" fmla="*/ 8755 w 9312"/>
              <a:gd name="T35" fmla="*/ 19306 h 19564"/>
              <a:gd name="T36" fmla="*/ 8588 w 9312"/>
              <a:gd name="T37" fmla="*/ 19406 h 19564"/>
              <a:gd name="T38" fmla="*/ 8404 w 9312"/>
              <a:gd name="T39" fmla="*/ 19485 h 19564"/>
              <a:gd name="T40" fmla="*/ 8208 w 9312"/>
              <a:gd name="T41" fmla="*/ 19537 h 19564"/>
              <a:gd name="T42" fmla="*/ 8001 w 9312"/>
              <a:gd name="T43" fmla="*/ 19563 h 19564"/>
              <a:gd name="T44" fmla="*/ 1311 w 9312"/>
              <a:gd name="T45" fmla="*/ 19563 h 19564"/>
              <a:gd name="T46" fmla="*/ 1104 w 9312"/>
              <a:gd name="T47" fmla="*/ 19537 h 19564"/>
              <a:gd name="T48" fmla="*/ 908 w 9312"/>
              <a:gd name="T49" fmla="*/ 19485 h 19564"/>
              <a:gd name="T50" fmla="*/ 724 w 9312"/>
              <a:gd name="T51" fmla="*/ 19406 h 19564"/>
              <a:gd name="T52" fmla="*/ 557 w 9312"/>
              <a:gd name="T53" fmla="*/ 19306 h 19564"/>
              <a:gd name="T54" fmla="*/ 406 w 9312"/>
              <a:gd name="T55" fmla="*/ 19183 h 19564"/>
              <a:gd name="T56" fmla="*/ 276 w 9312"/>
              <a:gd name="T57" fmla="*/ 19042 h 19564"/>
              <a:gd name="T58" fmla="*/ 167 w 9312"/>
              <a:gd name="T59" fmla="*/ 18884 h 19564"/>
              <a:gd name="T60" fmla="*/ 84 w 9312"/>
              <a:gd name="T61" fmla="*/ 18712 h 19564"/>
              <a:gd name="T62" fmla="*/ 28 w 9312"/>
              <a:gd name="T63" fmla="*/ 18527 h 19564"/>
              <a:gd name="T64" fmla="*/ 1 w 9312"/>
              <a:gd name="T65" fmla="*/ 18334 h 19564"/>
              <a:gd name="T66" fmla="*/ 1 w 9312"/>
              <a:gd name="T67" fmla="*/ 1231 h 19564"/>
              <a:gd name="T68" fmla="*/ 28 w 9312"/>
              <a:gd name="T69" fmla="*/ 1037 h 19564"/>
              <a:gd name="T70" fmla="*/ 84 w 9312"/>
              <a:gd name="T71" fmla="*/ 852 h 19564"/>
              <a:gd name="T72" fmla="*/ 167 w 9312"/>
              <a:gd name="T73" fmla="*/ 680 h 19564"/>
              <a:gd name="T74" fmla="*/ 276 w 9312"/>
              <a:gd name="T75" fmla="*/ 522 h 19564"/>
              <a:gd name="T76" fmla="*/ 406 w 9312"/>
              <a:gd name="T77" fmla="*/ 381 h 19564"/>
              <a:gd name="T78" fmla="*/ 557 w 9312"/>
              <a:gd name="T79" fmla="*/ 258 h 19564"/>
              <a:gd name="T80" fmla="*/ 724 w 9312"/>
              <a:gd name="T81" fmla="*/ 158 h 19564"/>
              <a:gd name="T82" fmla="*/ 908 w 9312"/>
              <a:gd name="T83" fmla="*/ 79 h 19564"/>
              <a:gd name="T84" fmla="*/ 1104 w 9312"/>
              <a:gd name="T85" fmla="*/ 27 h 19564"/>
              <a:gd name="T86" fmla="*/ 1311 w 9312"/>
              <a:gd name="T87" fmla="*/ 1 h 19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12" h="19564">
                <a:moveTo>
                  <a:pt x="1382" y="0"/>
                </a:moveTo>
                <a:lnTo>
                  <a:pt x="7930" y="0"/>
                </a:lnTo>
                <a:lnTo>
                  <a:pt x="8001" y="1"/>
                </a:lnTo>
                <a:lnTo>
                  <a:pt x="8071" y="7"/>
                </a:lnTo>
                <a:lnTo>
                  <a:pt x="8139" y="15"/>
                </a:lnTo>
                <a:lnTo>
                  <a:pt x="8208" y="27"/>
                </a:lnTo>
                <a:lnTo>
                  <a:pt x="8274" y="42"/>
                </a:lnTo>
                <a:lnTo>
                  <a:pt x="8340" y="59"/>
                </a:lnTo>
                <a:lnTo>
                  <a:pt x="8404" y="79"/>
                </a:lnTo>
                <a:lnTo>
                  <a:pt x="8467" y="103"/>
                </a:lnTo>
                <a:lnTo>
                  <a:pt x="8528" y="128"/>
                </a:lnTo>
                <a:lnTo>
                  <a:pt x="8588" y="158"/>
                </a:lnTo>
                <a:lnTo>
                  <a:pt x="8645" y="188"/>
                </a:lnTo>
                <a:lnTo>
                  <a:pt x="8701" y="223"/>
                </a:lnTo>
                <a:lnTo>
                  <a:pt x="8755" y="258"/>
                </a:lnTo>
                <a:lnTo>
                  <a:pt x="8807" y="297"/>
                </a:lnTo>
                <a:lnTo>
                  <a:pt x="8858" y="337"/>
                </a:lnTo>
                <a:lnTo>
                  <a:pt x="8906" y="381"/>
                </a:lnTo>
                <a:lnTo>
                  <a:pt x="8952" y="427"/>
                </a:lnTo>
                <a:lnTo>
                  <a:pt x="8996" y="473"/>
                </a:lnTo>
                <a:lnTo>
                  <a:pt x="9036" y="522"/>
                </a:lnTo>
                <a:lnTo>
                  <a:pt x="9075" y="573"/>
                </a:lnTo>
                <a:lnTo>
                  <a:pt x="9112" y="626"/>
                </a:lnTo>
                <a:lnTo>
                  <a:pt x="9145" y="680"/>
                </a:lnTo>
                <a:lnTo>
                  <a:pt x="9175" y="736"/>
                </a:lnTo>
                <a:lnTo>
                  <a:pt x="9203" y="794"/>
                </a:lnTo>
                <a:lnTo>
                  <a:pt x="9228" y="852"/>
                </a:lnTo>
                <a:lnTo>
                  <a:pt x="9250" y="912"/>
                </a:lnTo>
                <a:lnTo>
                  <a:pt x="9268" y="975"/>
                </a:lnTo>
                <a:lnTo>
                  <a:pt x="9284" y="1037"/>
                </a:lnTo>
                <a:lnTo>
                  <a:pt x="9296" y="1100"/>
                </a:lnTo>
                <a:lnTo>
                  <a:pt x="9305" y="1165"/>
                </a:lnTo>
                <a:lnTo>
                  <a:pt x="9311" y="1231"/>
                </a:lnTo>
                <a:lnTo>
                  <a:pt x="9312" y="1297"/>
                </a:lnTo>
                <a:lnTo>
                  <a:pt x="9312" y="18267"/>
                </a:lnTo>
                <a:lnTo>
                  <a:pt x="9311" y="18334"/>
                </a:lnTo>
                <a:lnTo>
                  <a:pt x="9305" y="18399"/>
                </a:lnTo>
                <a:lnTo>
                  <a:pt x="9296" y="18464"/>
                </a:lnTo>
                <a:lnTo>
                  <a:pt x="9284" y="18527"/>
                </a:lnTo>
                <a:lnTo>
                  <a:pt x="9268" y="18589"/>
                </a:lnTo>
                <a:lnTo>
                  <a:pt x="9250" y="18652"/>
                </a:lnTo>
                <a:lnTo>
                  <a:pt x="9228" y="18712"/>
                </a:lnTo>
                <a:lnTo>
                  <a:pt x="9203" y="18770"/>
                </a:lnTo>
                <a:lnTo>
                  <a:pt x="9175" y="18828"/>
                </a:lnTo>
                <a:lnTo>
                  <a:pt x="9145" y="18884"/>
                </a:lnTo>
                <a:lnTo>
                  <a:pt x="9112" y="18938"/>
                </a:lnTo>
                <a:lnTo>
                  <a:pt x="9075" y="18991"/>
                </a:lnTo>
                <a:lnTo>
                  <a:pt x="9036" y="19042"/>
                </a:lnTo>
                <a:lnTo>
                  <a:pt x="8996" y="19091"/>
                </a:lnTo>
                <a:lnTo>
                  <a:pt x="8952" y="19137"/>
                </a:lnTo>
                <a:lnTo>
                  <a:pt x="8906" y="19183"/>
                </a:lnTo>
                <a:lnTo>
                  <a:pt x="8858" y="19227"/>
                </a:lnTo>
                <a:lnTo>
                  <a:pt x="8807" y="19267"/>
                </a:lnTo>
                <a:lnTo>
                  <a:pt x="8755" y="19306"/>
                </a:lnTo>
                <a:lnTo>
                  <a:pt x="8701" y="19341"/>
                </a:lnTo>
                <a:lnTo>
                  <a:pt x="8645" y="19376"/>
                </a:lnTo>
                <a:lnTo>
                  <a:pt x="8588" y="19406"/>
                </a:lnTo>
                <a:lnTo>
                  <a:pt x="8528" y="19436"/>
                </a:lnTo>
                <a:lnTo>
                  <a:pt x="8467" y="19461"/>
                </a:lnTo>
                <a:lnTo>
                  <a:pt x="8404" y="19485"/>
                </a:lnTo>
                <a:lnTo>
                  <a:pt x="8340" y="19505"/>
                </a:lnTo>
                <a:lnTo>
                  <a:pt x="8274" y="19522"/>
                </a:lnTo>
                <a:lnTo>
                  <a:pt x="8208" y="19537"/>
                </a:lnTo>
                <a:lnTo>
                  <a:pt x="8139" y="19549"/>
                </a:lnTo>
                <a:lnTo>
                  <a:pt x="8071" y="19557"/>
                </a:lnTo>
                <a:lnTo>
                  <a:pt x="8001" y="19563"/>
                </a:lnTo>
                <a:lnTo>
                  <a:pt x="7930" y="19564"/>
                </a:lnTo>
                <a:lnTo>
                  <a:pt x="1382" y="19564"/>
                </a:lnTo>
                <a:lnTo>
                  <a:pt x="1311" y="19563"/>
                </a:lnTo>
                <a:lnTo>
                  <a:pt x="1241" y="19557"/>
                </a:lnTo>
                <a:lnTo>
                  <a:pt x="1173" y="19549"/>
                </a:lnTo>
                <a:lnTo>
                  <a:pt x="1104" y="19537"/>
                </a:lnTo>
                <a:lnTo>
                  <a:pt x="1038" y="19522"/>
                </a:lnTo>
                <a:lnTo>
                  <a:pt x="972" y="19505"/>
                </a:lnTo>
                <a:lnTo>
                  <a:pt x="908" y="19485"/>
                </a:lnTo>
                <a:lnTo>
                  <a:pt x="845" y="19461"/>
                </a:lnTo>
                <a:lnTo>
                  <a:pt x="784" y="19436"/>
                </a:lnTo>
                <a:lnTo>
                  <a:pt x="724" y="19406"/>
                </a:lnTo>
                <a:lnTo>
                  <a:pt x="667" y="19376"/>
                </a:lnTo>
                <a:lnTo>
                  <a:pt x="611" y="19341"/>
                </a:lnTo>
                <a:lnTo>
                  <a:pt x="557" y="19306"/>
                </a:lnTo>
                <a:lnTo>
                  <a:pt x="505" y="19267"/>
                </a:lnTo>
                <a:lnTo>
                  <a:pt x="454" y="19227"/>
                </a:lnTo>
                <a:lnTo>
                  <a:pt x="406" y="19183"/>
                </a:lnTo>
                <a:lnTo>
                  <a:pt x="360" y="19137"/>
                </a:lnTo>
                <a:lnTo>
                  <a:pt x="316" y="19091"/>
                </a:lnTo>
                <a:lnTo>
                  <a:pt x="276" y="19042"/>
                </a:lnTo>
                <a:lnTo>
                  <a:pt x="237" y="18991"/>
                </a:lnTo>
                <a:lnTo>
                  <a:pt x="200" y="18938"/>
                </a:lnTo>
                <a:lnTo>
                  <a:pt x="167" y="18884"/>
                </a:lnTo>
                <a:lnTo>
                  <a:pt x="137" y="18828"/>
                </a:lnTo>
                <a:lnTo>
                  <a:pt x="109" y="18770"/>
                </a:lnTo>
                <a:lnTo>
                  <a:pt x="84" y="18712"/>
                </a:lnTo>
                <a:lnTo>
                  <a:pt x="62" y="18652"/>
                </a:lnTo>
                <a:lnTo>
                  <a:pt x="44" y="18589"/>
                </a:lnTo>
                <a:lnTo>
                  <a:pt x="28" y="18527"/>
                </a:lnTo>
                <a:lnTo>
                  <a:pt x="16" y="18464"/>
                </a:lnTo>
                <a:lnTo>
                  <a:pt x="7" y="18399"/>
                </a:lnTo>
                <a:lnTo>
                  <a:pt x="1" y="18334"/>
                </a:lnTo>
                <a:lnTo>
                  <a:pt x="0" y="18267"/>
                </a:lnTo>
                <a:lnTo>
                  <a:pt x="0" y="1297"/>
                </a:lnTo>
                <a:lnTo>
                  <a:pt x="1" y="1231"/>
                </a:lnTo>
                <a:lnTo>
                  <a:pt x="7" y="1165"/>
                </a:lnTo>
                <a:lnTo>
                  <a:pt x="16" y="1100"/>
                </a:lnTo>
                <a:lnTo>
                  <a:pt x="28" y="1037"/>
                </a:lnTo>
                <a:lnTo>
                  <a:pt x="44" y="975"/>
                </a:lnTo>
                <a:lnTo>
                  <a:pt x="62" y="912"/>
                </a:lnTo>
                <a:lnTo>
                  <a:pt x="84" y="852"/>
                </a:lnTo>
                <a:lnTo>
                  <a:pt x="109" y="794"/>
                </a:lnTo>
                <a:lnTo>
                  <a:pt x="137" y="736"/>
                </a:lnTo>
                <a:lnTo>
                  <a:pt x="167" y="680"/>
                </a:lnTo>
                <a:lnTo>
                  <a:pt x="200" y="626"/>
                </a:lnTo>
                <a:lnTo>
                  <a:pt x="237" y="573"/>
                </a:lnTo>
                <a:lnTo>
                  <a:pt x="276" y="522"/>
                </a:lnTo>
                <a:lnTo>
                  <a:pt x="316" y="473"/>
                </a:lnTo>
                <a:lnTo>
                  <a:pt x="360" y="427"/>
                </a:lnTo>
                <a:lnTo>
                  <a:pt x="406" y="381"/>
                </a:lnTo>
                <a:lnTo>
                  <a:pt x="454" y="337"/>
                </a:lnTo>
                <a:lnTo>
                  <a:pt x="505" y="297"/>
                </a:lnTo>
                <a:lnTo>
                  <a:pt x="557" y="258"/>
                </a:lnTo>
                <a:lnTo>
                  <a:pt x="611" y="223"/>
                </a:lnTo>
                <a:lnTo>
                  <a:pt x="667" y="188"/>
                </a:lnTo>
                <a:lnTo>
                  <a:pt x="724" y="158"/>
                </a:lnTo>
                <a:lnTo>
                  <a:pt x="784" y="128"/>
                </a:lnTo>
                <a:lnTo>
                  <a:pt x="845" y="103"/>
                </a:lnTo>
                <a:lnTo>
                  <a:pt x="908" y="79"/>
                </a:lnTo>
                <a:lnTo>
                  <a:pt x="972" y="59"/>
                </a:lnTo>
                <a:lnTo>
                  <a:pt x="1038" y="42"/>
                </a:lnTo>
                <a:lnTo>
                  <a:pt x="1104" y="27"/>
                </a:lnTo>
                <a:lnTo>
                  <a:pt x="1173" y="15"/>
                </a:lnTo>
                <a:lnTo>
                  <a:pt x="1241" y="7"/>
                </a:lnTo>
                <a:lnTo>
                  <a:pt x="1311" y="1"/>
                </a:lnTo>
                <a:lnTo>
                  <a:pt x="1382" y="0"/>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2879388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8_Пользовательский маке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bwMode="auto">
          <a:xfrm>
            <a:off x="5921508" y="1874231"/>
            <a:ext cx="2689093" cy="4983769"/>
          </a:xfrm>
          <a:custGeom>
            <a:avLst/>
            <a:gdLst>
              <a:gd name="connsiteX0" fmla="*/ 598635 w 4033639"/>
              <a:gd name="connsiteY0" fmla="*/ 0 h 7476808"/>
              <a:gd name="connsiteX1" fmla="*/ 3435004 w 4033639"/>
              <a:gd name="connsiteY1" fmla="*/ 0 h 7476808"/>
              <a:gd name="connsiteX2" fmla="*/ 3465759 w 4033639"/>
              <a:gd name="connsiteY2" fmla="*/ 424 h 7476808"/>
              <a:gd name="connsiteX3" fmla="*/ 3496080 w 4033639"/>
              <a:gd name="connsiteY3" fmla="*/ 2964 h 7476808"/>
              <a:gd name="connsiteX4" fmla="*/ 3525536 w 4033639"/>
              <a:gd name="connsiteY4" fmla="*/ 6351 h 7476808"/>
              <a:gd name="connsiteX5" fmla="*/ 3555424 w 4033639"/>
              <a:gd name="connsiteY5" fmla="*/ 11432 h 7476808"/>
              <a:gd name="connsiteX6" fmla="*/ 3584013 w 4033639"/>
              <a:gd name="connsiteY6" fmla="*/ 17782 h 7476808"/>
              <a:gd name="connsiteX7" fmla="*/ 3612602 w 4033639"/>
              <a:gd name="connsiteY7" fmla="*/ 24979 h 7476808"/>
              <a:gd name="connsiteX8" fmla="*/ 3640325 w 4033639"/>
              <a:gd name="connsiteY8" fmla="*/ 33447 h 7476808"/>
              <a:gd name="connsiteX9" fmla="*/ 3667614 w 4033639"/>
              <a:gd name="connsiteY9" fmla="*/ 43608 h 7476808"/>
              <a:gd name="connsiteX10" fmla="*/ 3694037 w 4033639"/>
              <a:gd name="connsiteY10" fmla="*/ 54193 h 7476808"/>
              <a:gd name="connsiteX11" fmla="*/ 3720027 w 4033639"/>
              <a:gd name="connsiteY11" fmla="*/ 66894 h 7476808"/>
              <a:gd name="connsiteX12" fmla="*/ 3744717 w 4033639"/>
              <a:gd name="connsiteY12" fmla="*/ 79595 h 7476808"/>
              <a:gd name="connsiteX13" fmla="*/ 3768975 w 4033639"/>
              <a:gd name="connsiteY13" fmla="*/ 94413 h 7476808"/>
              <a:gd name="connsiteX14" fmla="*/ 3792366 w 4033639"/>
              <a:gd name="connsiteY14" fmla="*/ 109231 h 7476808"/>
              <a:gd name="connsiteX15" fmla="*/ 3814890 w 4033639"/>
              <a:gd name="connsiteY15" fmla="*/ 125743 h 7476808"/>
              <a:gd name="connsiteX16" fmla="*/ 3836982 w 4033639"/>
              <a:gd name="connsiteY16" fmla="*/ 142678 h 7476808"/>
              <a:gd name="connsiteX17" fmla="*/ 3857774 w 4033639"/>
              <a:gd name="connsiteY17" fmla="*/ 161307 h 7476808"/>
              <a:gd name="connsiteX18" fmla="*/ 3877699 w 4033639"/>
              <a:gd name="connsiteY18" fmla="*/ 180782 h 7476808"/>
              <a:gd name="connsiteX19" fmla="*/ 3896759 w 4033639"/>
              <a:gd name="connsiteY19" fmla="*/ 200258 h 7476808"/>
              <a:gd name="connsiteX20" fmla="*/ 3914085 w 4033639"/>
              <a:gd name="connsiteY20" fmla="*/ 221003 h 7476808"/>
              <a:gd name="connsiteX21" fmla="*/ 3930979 w 4033639"/>
              <a:gd name="connsiteY21" fmla="*/ 242595 h 7476808"/>
              <a:gd name="connsiteX22" fmla="*/ 3947006 w 4033639"/>
              <a:gd name="connsiteY22" fmla="*/ 265034 h 7476808"/>
              <a:gd name="connsiteX23" fmla="*/ 3961300 w 4033639"/>
              <a:gd name="connsiteY23" fmla="*/ 287896 h 7476808"/>
              <a:gd name="connsiteX24" fmla="*/ 3974295 w 4033639"/>
              <a:gd name="connsiteY24" fmla="*/ 311606 h 7476808"/>
              <a:gd name="connsiteX25" fmla="*/ 3986424 w 4033639"/>
              <a:gd name="connsiteY25" fmla="*/ 336161 h 7476808"/>
              <a:gd name="connsiteX26" fmla="*/ 3997253 w 4033639"/>
              <a:gd name="connsiteY26" fmla="*/ 360717 h 7476808"/>
              <a:gd name="connsiteX27" fmla="*/ 4006783 w 4033639"/>
              <a:gd name="connsiteY27" fmla="*/ 386120 h 7476808"/>
              <a:gd name="connsiteX28" fmla="*/ 4014580 w 4033639"/>
              <a:gd name="connsiteY28" fmla="*/ 412792 h 7476808"/>
              <a:gd name="connsiteX29" fmla="*/ 4021510 w 4033639"/>
              <a:gd name="connsiteY29" fmla="*/ 439042 h 7476808"/>
              <a:gd name="connsiteX30" fmla="*/ 4026708 w 4033639"/>
              <a:gd name="connsiteY30" fmla="*/ 465715 h 7476808"/>
              <a:gd name="connsiteX31" fmla="*/ 4030607 w 4033639"/>
              <a:gd name="connsiteY31" fmla="*/ 493234 h 7476808"/>
              <a:gd name="connsiteX32" fmla="*/ 4033206 w 4033639"/>
              <a:gd name="connsiteY32" fmla="*/ 521177 h 7476808"/>
              <a:gd name="connsiteX33" fmla="*/ 4033639 w 4033639"/>
              <a:gd name="connsiteY33" fmla="*/ 549120 h 7476808"/>
              <a:gd name="connsiteX34" fmla="*/ 4033639 w 4033639"/>
              <a:gd name="connsiteY34" fmla="*/ 7476808 h 7476808"/>
              <a:gd name="connsiteX35" fmla="*/ 0 w 4033639"/>
              <a:gd name="connsiteY35" fmla="*/ 7476808 h 7476808"/>
              <a:gd name="connsiteX36" fmla="*/ 0 w 4033639"/>
              <a:gd name="connsiteY36" fmla="*/ 549120 h 7476808"/>
              <a:gd name="connsiteX37" fmla="*/ 433 w 4033639"/>
              <a:gd name="connsiteY37" fmla="*/ 521177 h 7476808"/>
              <a:gd name="connsiteX38" fmla="*/ 3032 w 4033639"/>
              <a:gd name="connsiteY38" fmla="*/ 493234 h 7476808"/>
              <a:gd name="connsiteX39" fmla="*/ 6931 w 4033639"/>
              <a:gd name="connsiteY39" fmla="*/ 465715 h 7476808"/>
              <a:gd name="connsiteX40" fmla="*/ 12129 w 4033639"/>
              <a:gd name="connsiteY40" fmla="*/ 439042 h 7476808"/>
              <a:gd name="connsiteX41" fmla="*/ 19059 w 4033639"/>
              <a:gd name="connsiteY41" fmla="*/ 412792 h 7476808"/>
              <a:gd name="connsiteX42" fmla="*/ 26856 w 4033639"/>
              <a:gd name="connsiteY42" fmla="*/ 386120 h 7476808"/>
              <a:gd name="connsiteX43" fmla="*/ 36386 w 4033639"/>
              <a:gd name="connsiteY43" fmla="*/ 360717 h 7476808"/>
              <a:gd name="connsiteX44" fmla="*/ 47215 w 4033639"/>
              <a:gd name="connsiteY44" fmla="*/ 336161 h 7476808"/>
              <a:gd name="connsiteX45" fmla="*/ 59344 w 4033639"/>
              <a:gd name="connsiteY45" fmla="*/ 311606 h 7476808"/>
              <a:gd name="connsiteX46" fmla="*/ 72339 w 4033639"/>
              <a:gd name="connsiteY46" fmla="*/ 287896 h 7476808"/>
              <a:gd name="connsiteX47" fmla="*/ 86633 w 4033639"/>
              <a:gd name="connsiteY47" fmla="*/ 265034 h 7476808"/>
              <a:gd name="connsiteX48" fmla="*/ 102660 w 4033639"/>
              <a:gd name="connsiteY48" fmla="*/ 242595 h 7476808"/>
              <a:gd name="connsiteX49" fmla="*/ 119554 w 4033639"/>
              <a:gd name="connsiteY49" fmla="*/ 221003 h 7476808"/>
              <a:gd name="connsiteX50" fmla="*/ 136880 w 4033639"/>
              <a:gd name="connsiteY50" fmla="*/ 200258 h 7476808"/>
              <a:gd name="connsiteX51" fmla="*/ 155940 w 4033639"/>
              <a:gd name="connsiteY51" fmla="*/ 180782 h 7476808"/>
              <a:gd name="connsiteX52" fmla="*/ 175865 w 4033639"/>
              <a:gd name="connsiteY52" fmla="*/ 161307 h 7476808"/>
              <a:gd name="connsiteX53" fmla="*/ 196657 w 4033639"/>
              <a:gd name="connsiteY53" fmla="*/ 142678 h 7476808"/>
              <a:gd name="connsiteX54" fmla="*/ 218749 w 4033639"/>
              <a:gd name="connsiteY54" fmla="*/ 125743 h 7476808"/>
              <a:gd name="connsiteX55" fmla="*/ 241273 w 4033639"/>
              <a:gd name="connsiteY55" fmla="*/ 109231 h 7476808"/>
              <a:gd name="connsiteX56" fmla="*/ 264664 w 4033639"/>
              <a:gd name="connsiteY56" fmla="*/ 94413 h 7476808"/>
              <a:gd name="connsiteX57" fmla="*/ 288922 w 4033639"/>
              <a:gd name="connsiteY57" fmla="*/ 79595 h 7476808"/>
              <a:gd name="connsiteX58" fmla="*/ 313612 w 4033639"/>
              <a:gd name="connsiteY58" fmla="*/ 66894 h 7476808"/>
              <a:gd name="connsiteX59" fmla="*/ 339602 w 4033639"/>
              <a:gd name="connsiteY59" fmla="*/ 54193 h 7476808"/>
              <a:gd name="connsiteX60" fmla="*/ 366025 w 4033639"/>
              <a:gd name="connsiteY60" fmla="*/ 43608 h 7476808"/>
              <a:gd name="connsiteX61" fmla="*/ 393314 w 4033639"/>
              <a:gd name="connsiteY61" fmla="*/ 33447 h 7476808"/>
              <a:gd name="connsiteX62" fmla="*/ 421037 w 4033639"/>
              <a:gd name="connsiteY62" fmla="*/ 24979 h 7476808"/>
              <a:gd name="connsiteX63" fmla="*/ 449626 w 4033639"/>
              <a:gd name="connsiteY63" fmla="*/ 17782 h 7476808"/>
              <a:gd name="connsiteX64" fmla="*/ 478215 w 4033639"/>
              <a:gd name="connsiteY64" fmla="*/ 11432 h 7476808"/>
              <a:gd name="connsiteX65" fmla="*/ 508103 w 4033639"/>
              <a:gd name="connsiteY65" fmla="*/ 6351 h 7476808"/>
              <a:gd name="connsiteX66" fmla="*/ 537559 w 4033639"/>
              <a:gd name="connsiteY66" fmla="*/ 2964 h 7476808"/>
              <a:gd name="connsiteX67" fmla="*/ 567880 w 4033639"/>
              <a:gd name="connsiteY67" fmla="*/ 424 h 747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033639" h="7476808">
                <a:moveTo>
                  <a:pt x="598635" y="0"/>
                </a:moveTo>
                <a:lnTo>
                  <a:pt x="3435004" y="0"/>
                </a:lnTo>
                <a:lnTo>
                  <a:pt x="3465759" y="424"/>
                </a:lnTo>
                <a:lnTo>
                  <a:pt x="3496080" y="2964"/>
                </a:lnTo>
                <a:lnTo>
                  <a:pt x="3525536" y="6351"/>
                </a:lnTo>
                <a:lnTo>
                  <a:pt x="3555424" y="11432"/>
                </a:lnTo>
                <a:lnTo>
                  <a:pt x="3584013" y="17782"/>
                </a:lnTo>
                <a:lnTo>
                  <a:pt x="3612602" y="24979"/>
                </a:lnTo>
                <a:lnTo>
                  <a:pt x="3640325" y="33447"/>
                </a:lnTo>
                <a:lnTo>
                  <a:pt x="3667614" y="43608"/>
                </a:lnTo>
                <a:lnTo>
                  <a:pt x="3694037" y="54193"/>
                </a:lnTo>
                <a:lnTo>
                  <a:pt x="3720027" y="66894"/>
                </a:lnTo>
                <a:lnTo>
                  <a:pt x="3744717" y="79595"/>
                </a:lnTo>
                <a:lnTo>
                  <a:pt x="3768975" y="94413"/>
                </a:lnTo>
                <a:lnTo>
                  <a:pt x="3792366" y="109231"/>
                </a:lnTo>
                <a:lnTo>
                  <a:pt x="3814890" y="125743"/>
                </a:lnTo>
                <a:lnTo>
                  <a:pt x="3836982" y="142678"/>
                </a:lnTo>
                <a:lnTo>
                  <a:pt x="3857774" y="161307"/>
                </a:lnTo>
                <a:lnTo>
                  <a:pt x="3877699" y="180782"/>
                </a:lnTo>
                <a:lnTo>
                  <a:pt x="3896759" y="200258"/>
                </a:lnTo>
                <a:lnTo>
                  <a:pt x="3914085" y="221003"/>
                </a:lnTo>
                <a:lnTo>
                  <a:pt x="3930979" y="242595"/>
                </a:lnTo>
                <a:lnTo>
                  <a:pt x="3947006" y="265034"/>
                </a:lnTo>
                <a:lnTo>
                  <a:pt x="3961300" y="287896"/>
                </a:lnTo>
                <a:lnTo>
                  <a:pt x="3974295" y="311606"/>
                </a:lnTo>
                <a:lnTo>
                  <a:pt x="3986424" y="336161"/>
                </a:lnTo>
                <a:lnTo>
                  <a:pt x="3997253" y="360717"/>
                </a:lnTo>
                <a:lnTo>
                  <a:pt x="4006783" y="386120"/>
                </a:lnTo>
                <a:lnTo>
                  <a:pt x="4014580" y="412792"/>
                </a:lnTo>
                <a:lnTo>
                  <a:pt x="4021510" y="439042"/>
                </a:lnTo>
                <a:lnTo>
                  <a:pt x="4026708" y="465715"/>
                </a:lnTo>
                <a:lnTo>
                  <a:pt x="4030607" y="493234"/>
                </a:lnTo>
                <a:lnTo>
                  <a:pt x="4033206" y="521177"/>
                </a:lnTo>
                <a:lnTo>
                  <a:pt x="4033639" y="549120"/>
                </a:lnTo>
                <a:lnTo>
                  <a:pt x="4033639" y="7476808"/>
                </a:lnTo>
                <a:lnTo>
                  <a:pt x="0" y="7476808"/>
                </a:lnTo>
                <a:lnTo>
                  <a:pt x="0" y="549120"/>
                </a:lnTo>
                <a:lnTo>
                  <a:pt x="433" y="521177"/>
                </a:lnTo>
                <a:lnTo>
                  <a:pt x="3032" y="493234"/>
                </a:lnTo>
                <a:lnTo>
                  <a:pt x="6931" y="465715"/>
                </a:lnTo>
                <a:lnTo>
                  <a:pt x="12129" y="439042"/>
                </a:lnTo>
                <a:lnTo>
                  <a:pt x="19059" y="412792"/>
                </a:lnTo>
                <a:lnTo>
                  <a:pt x="26856" y="386120"/>
                </a:lnTo>
                <a:lnTo>
                  <a:pt x="36386" y="360717"/>
                </a:lnTo>
                <a:lnTo>
                  <a:pt x="47215" y="336161"/>
                </a:lnTo>
                <a:lnTo>
                  <a:pt x="59344" y="311606"/>
                </a:lnTo>
                <a:lnTo>
                  <a:pt x="72339" y="287896"/>
                </a:lnTo>
                <a:lnTo>
                  <a:pt x="86633" y="265034"/>
                </a:lnTo>
                <a:lnTo>
                  <a:pt x="102660" y="242595"/>
                </a:lnTo>
                <a:lnTo>
                  <a:pt x="119554" y="221003"/>
                </a:lnTo>
                <a:lnTo>
                  <a:pt x="136880" y="200258"/>
                </a:lnTo>
                <a:lnTo>
                  <a:pt x="155940" y="180782"/>
                </a:lnTo>
                <a:lnTo>
                  <a:pt x="175865" y="161307"/>
                </a:lnTo>
                <a:lnTo>
                  <a:pt x="196657" y="142678"/>
                </a:lnTo>
                <a:lnTo>
                  <a:pt x="218749" y="125743"/>
                </a:lnTo>
                <a:lnTo>
                  <a:pt x="241273" y="109231"/>
                </a:lnTo>
                <a:lnTo>
                  <a:pt x="264664" y="94413"/>
                </a:lnTo>
                <a:lnTo>
                  <a:pt x="288922" y="79595"/>
                </a:lnTo>
                <a:lnTo>
                  <a:pt x="313612" y="66894"/>
                </a:lnTo>
                <a:lnTo>
                  <a:pt x="339602" y="54193"/>
                </a:lnTo>
                <a:lnTo>
                  <a:pt x="366025" y="43608"/>
                </a:lnTo>
                <a:lnTo>
                  <a:pt x="393314" y="33447"/>
                </a:lnTo>
                <a:lnTo>
                  <a:pt x="421037" y="24979"/>
                </a:lnTo>
                <a:lnTo>
                  <a:pt x="449626" y="17782"/>
                </a:lnTo>
                <a:lnTo>
                  <a:pt x="478215" y="11432"/>
                </a:lnTo>
                <a:lnTo>
                  <a:pt x="508103" y="6351"/>
                </a:lnTo>
                <a:lnTo>
                  <a:pt x="537559" y="2964"/>
                </a:lnTo>
                <a:lnTo>
                  <a:pt x="567880" y="424"/>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noAutofit/>
          </a:bodyPr>
          <a:lstStyle>
            <a:lvl1pPr>
              <a:defRPr lang="en-US" sz="100"/>
            </a:lvl1pPr>
          </a:lstStyle>
          <a:p>
            <a:pPr lvl="0"/>
            <a:endParaRPr lang="en-US"/>
          </a:p>
        </p:txBody>
      </p:sp>
      <p:sp>
        <p:nvSpPr>
          <p:cNvPr id="10" name="Рисунок 9"/>
          <p:cNvSpPr>
            <a:spLocks noGrp="1"/>
          </p:cNvSpPr>
          <p:nvPr>
            <p:ph type="pic" sz="quarter" idx="11"/>
          </p:nvPr>
        </p:nvSpPr>
        <p:spPr bwMode="auto">
          <a:xfrm>
            <a:off x="8942742" y="0"/>
            <a:ext cx="2689093" cy="5266656"/>
          </a:xfrm>
          <a:custGeom>
            <a:avLst/>
            <a:gdLst>
              <a:gd name="connsiteX0" fmla="*/ 28501 w 4033639"/>
              <a:gd name="connsiteY0" fmla="*/ 0 h 7901204"/>
              <a:gd name="connsiteX1" fmla="*/ 4005139 w 4033639"/>
              <a:gd name="connsiteY1" fmla="*/ 0 h 7901204"/>
              <a:gd name="connsiteX2" fmla="*/ 4006783 w 4033639"/>
              <a:gd name="connsiteY2" fmla="*/ 4384 h 7901204"/>
              <a:gd name="connsiteX3" fmla="*/ 4014579 w 4033639"/>
              <a:gd name="connsiteY3" fmla="*/ 31056 h 7901204"/>
              <a:gd name="connsiteX4" fmla="*/ 4021511 w 4033639"/>
              <a:gd name="connsiteY4" fmla="*/ 57306 h 7901204"/>
              <a:gd name="connsiteX5" fmla="*/ 4026709 w 4033639"/>
              <a:gd name="connsiteY5" fmla="*/ 83978 h 7901204"/>
              <a:gd name="connsiteX6" fmla="*/ 4030607 w 4033639"/>
              <a:gd name="connsiteY6" fmla="*/ 111498 h 7901204"/>
              <a:gd name="connsiteX7" fmla="*/ 4033205 w 4033639"/>
              <a:gd name="connsiteY7" fmla="*/ 139441 h 7901204"/>
              <a:gd name="connsiteX8" fmla="*/ 4033639 w 4033639"/>
              <a:gd name="connsiteY8" fmla="*/ 167384 h 7901204"/>
              <a:gd name="connsiteX9" fmla="*/ 4033639 w 4033639"/>
              <a:gd name="connsiteY9" fmla="*/ 7352085 h 7901204"/>
              <a:gd name="connsiteX10" fmla="*/ 4033205 w 4033639"/>
              <a:gd name="connsiteY10" fmla="*/ 7380451 h 7901204"/>
              <a:gd name="connsiteX11" fmla="*/ 4030607 w 4033639"/>
              <a:gd name="connsiteY11" fmla="*/ 7407970 h 7901204"/>
              <a:gd name="connsiteX12" fmla="*/ 4026709 w 4033639"/>
              <a:gd name="connsiteY12" fmla="*/ 7435490 h 7901204"/>
              <a:gd name="connsiteX13" fmla="*/ 4021511 w 4033639"/>
              <a:gd name="connsiteY13" fmla="*/ 7462163 h 7901204"/>
              <a:gd name="connsiteX14" fmla="*/ 4014579 w 4033639"/>
              <a:gd name="connsiteY14" fmla="*/ 7488412 h 7901204"/>
              <a:gd name="connsiteX15" fmla="*/ 4006783 w 4033639"/>
              <a:gd name="connsiteY15" fmla="*/ 7515085 h 7901204"/>
              <a:gd name="connsiteX16" fmla="*/ 3997253 w 4033639"/>
              <a:gd name="connsiteY16" fmla="*/ 7540487 h 7901204"/>
              <a:gd name="connsiteX17" fmla="*/ 3986423 w 4033639"/>
              <a:gd name="connsiteY17" fmla="*/ 7565043 h 7901204"/>
              <a:gd name="connsiteX18" fmla="*/ 3974295 w 4033639"/>
              <a:gd name="connsiteY18" fmla="*/ 7589599 h 7901204"/>
              <a:gd name="connsiteX19" fmla="*/ 3961301 w 4033639"/>
              <a:gd name="connsiteY19" fmla="*/ 7613308 h 7901204"/>
              <a:gd name="connsiteX20" fmla="*/ 3947005 w 4033639"/>
              <a:gd name="connsiteY20" fmla="*/ 7636170 h 7901204"/>
              <a:gd name="connsiteX21" fmla="*/ 3930979 w 4033639"/>
              <a:gd name="connsiteY21" fmla="*/ 7658609 h 7901204"/>
              <a:gd name="connsiteX22" fmla="*/ 3914085 w 4033639"/>
              <a:gd name="connsiteY22" fmla="*/ 7680202 h 7901204"/>
              <a:gd name="connsiteX23" fmla="*/ 3896759 w 4033639"/>
              <a:gd name="connsiteY23" fmla="*/ 7700947 h 7901204"/>
              <a:gd name="connsiteX24" fmla="*/ 3877699 w 4033639"/>
              <a:gd name="connsiteY24" fmla="*/ 7720422 h 7901204"/>
              <a:gd name="connsiteX25" fmla="*/ 3857773 w 4033639"/>
              <a:gd name="connsiteY25" fmla="*/ 7739898 h 7901204"/>
              <a:gd name="connsiteX26" fmla="*/ 3836981 w 4033639"/>
              <a:gd name="connsiteY26" fmla="*/ 7758526 h 7901204"/>
              <a:gd name="connsiteX27" fmla="*/ 3814891 w 4033639"/>
              <a:gd name="connsiteY27" fmla="*/ 7775461 h 7901204"/>
              <a:gd name="connsiteX28" fmla="*/ 3792365 w 4033639"/>
              <a:gd name="connsiteY28" fmla="*/ 7791973 h 7901204"/>
              <a:gd name="connsiteX29" fmla="*/ 3768975 w 4033639"/>
              <a:gd name="connsiteY29" fmla="*/ 7806791 h 7901204"/>
              <a:gd name="connsiteX30" fmla="*/ 3744717 w 4033639"/>
              <a:gd name="connsiteY30" fmla="*/ 7821609 h 7901204"/>
              <a:gd name="connsiteX31" fmla="*/ 3720027 w 4033639"/>
              <a:gd name="connsiteY31" fmla="*/ 7834311 h 7901204"/>
              <a:gd name="connsiteX32" fmla="*/ 3694037 w 4033639"/>
              <a:gd name="connsiteY32" fmla="*/ 7847012 h 7901204"/>
              <a:gd name="connsiteX33" fmla="*/ 3667615 w 4033639"/>
              <a:gd name="connsiteY33" fmla="*/ 7857596 h 7901204"/>
              <a:gd name="connsiteX34" fmla="*/ 3640325 w 4033639"/>
              <a:gd name="connsiteY34" fmla="*/ 7867757 h 7901204"/>
              <a:gd name="connsiteX35" fmla="*/ 3612603 w 4033639"/>
              <a:gd name="connsiteY35" fmla="*/ 7876225 h 7901204"/>
              <a:gd name="connsiteX36" fmla="*/ 3584013 w 4033639"/>
              <a:gd name="connsiteY36" fmla="*/ 7883422 h 7901204"/>
              <a:gd name="connsiteX37" fmla="*/ 3555423 w 4033639"/>
              <a:gd name="connsiteY37" fmla="*/ 7889773 h 7901204"/>
              <a:gd name="connsiteX38" fmla="*/ 3525535 w 4033639"/>
              <a:gd name="connsiteY38" fmla="*/ 7894854 h 7901204"/>
              <a:gd name="connsiteX39" fmla="*/ 3496081 w 4033639"/>
              <a:gd name="connsiteY39" fmla="*/ 7898241 h 7901204"/>
              <a:gd name="connsiteX40" fmla="*/ 3465759 w 4033639"/>
              <a:gd name="connsiteY40" fmla="*/ 7900781 h 7901204"/>
              <a:gd name="connsiteX41" fmla="*/ 3435003 w 4033639"/>
              <a:gd name="connsiteY41" fmla="*/ 7901204 h 7901204"/>
              <a:gd name="connsiteX42" fmla="*/ 598635 w 4033639"/>
              <a:gd name="connsiteY42" fmla="*/ 7901204 h 7901204"/>
              <a:gd name="connsiteX43" fmla="*/ 567880 w 4033639"/>
              <a:gd name="connsiteY43" fmla="*/ 7900781 h 7901204"/>
              <a:gd name="connsiteX44" fmla="*/ 537559 w 4033639"/>
              <a:gd name="connsiteY44" fmla="*/ 7898241 h 7901204"/>
              <a:gd name="connsiteX45" fmla="*/ 508103 w 4033639"/>
              <a:gd name="connsiteY45" fmla="*/ 7894854 h 7901204"/>
              <a:gd name="connsiteX46" fmla="*/ 478215 w 4033639"/>
              <a:gd name="connsiteY46" fmla="*/ 7889773 h 7901204"/>
              <a:gd name="connsiteX47" fmla="*/ 449626 w 4033639"/>
              <a:gd name="connsiteY47" fmla="*/ 7883422 h 7901204"/>
              <a:gd name="connsiteX48" fmla="*/ 421037 w 4033639"/>
              <a:gd name="connsiteY48" fmla="*/ 7876225 h 7901204"/>
              <a:gd name="connsiteX49" fmla="*/ 393314 w 4033639"/>
              <a:gd name="connsiteY49" fmla="*/ 7867757 h 7901204"/>
              <a:gd name="connsiteX50" fmla="*/ 366025 w 4033639"/>
              <a:gd name="connsiteY50" fmla="*/ 7857596 h 7901204"/>
              <a:gd name="connsiteX51" fmla="*/ 339602 w 4033639"/>
              <a:gd name="connsiteY51" fmla="*/ 7847012 h 7901204"/>
              <a:gd name="connsiteX52" fmla="*/ 313612 w 4033639"/>
              <a:gd name="connsiteY52" fmla="*/ 7834311 h 7901204"/>
              <a:gd name="connsiteX53" fmla="*/ 288922 w 4033639"/>
              <a:gd name="connsiteY53" fmla="*/ 7821609 h 7901204"/>
              <a:gd name="connsiteX54" fmla="*/ 264664 w 4033639"/>
              <a:gd name="connsiteY54" fmla="*/ 7806791 h 7901204"/>
              <a:gd name="connsiteX55" fmla="*/ 241273 w 4033639"/>
              <a:gd name="connsiteY55" fmla="*/ 7791973 h 7901204"/>
              <a:gd name="connsiteX56" fmla="*/ 218749 w 4033639"/>
              <a:gd name="connsiteY56" fmla="*/ 7775461 h 7901204"/>
              <a:gd name="connsiteX57" fmla="*/ 196657 w 4033639"/>
              <a:gd name="connsiteY57" fmla="*/ 7758526 h 7901204"/>
              <a:gd name="connsiteX58" fmla="*/ 175865 w 4033639"/>
              <a:gd name="connsiteY58" fmla="*/ 7739898 h 7901204"/>
              <a:gd name="connsiteX59" fmla="*/ 155940 w 4033639"/>
              <a:gd name="connsiteY59" fmla="*/ 7720422 h 7901204"/>
              <a:gd name="connsiteX60" fmla="*/ 136880 w 4033639"/>
              <a:gd name="connsiteY60" fmla="*/ 7700947 h 7901204"/>
              <a:gd name="connsiteX61" fmla="*/ 119554 w 4033639"/>
              <a:gd name="connsiteY61" fmla="*/ 7680202 h 7901204"/>
              <a:gd name="connsiteX62" fmla="*/ 102660 w 4033639"/>
              <a:gd name="connsiteY62" fmla="*/ 7658609 h 7901204"/>
              <a:gd name="connsiteX63" fmla="*/ 86633 w 4033639"/>
              <a:gd name="connsiteY63" fmla="*/ 7636170 h 7901204"/>
              <a:gd name="connsiteX64" fmla="*/ 72339 w 4033639"/>
              <a:gd name="connsiteY64" fmla="*/ 7613308 h 7901204"/>
              <a:gd name="connsiteX65" fmla="*/ 59344 w 4033639"/>
              <a:gd name="connsiteY65" fmla="*/ 7589599 h 7901204"/>
              <a:gd name="connsiteX66" fmla="*/ 47215 w 4033639"/>
              <a:gd name="connsiteY66" fmla="*/ 7565043 h 7901204"/>
              <a:gd name="connsiteX67" fmla="*/ 36386 w 4033639"/>
              <a:gd name="connsiteY67" fmla="*/ 7540487 h 7901204"/>
              <a:gd name="connsiteX68" fmla="*/ 26856 w 4033639"/>
              <a:gd name="connsiteY68" fmla="*/ 7515085 h 7901204"/>
              <a:gd name="connsiteX69" fmla="*/ 19059 w 4033639"/>
              <a:gd name="connsiteY69" fmla="*/ 7488412 h 7901204"/>
              <a:gd name="connsiteX70" fmla="*/ 12129 w 4033639"/>
              <a:gd name="connsiteY70" fmla="*/ 7462163 h 7901204"/>
              <a:gd name="connsiteX71" fmla="*/ 6931 w 4033639"/>
              <a:gd name="connsiteY71" fmla="*/ 7435490 h 7901204"/>
              <a:gd name="connsiteX72" fmla="*/ 3032 w 4033639"/>
              <a:gd name="connsiteY72" fmla="*/ 7407970 h 7901204"/>
              <a:gd name="connsiteX73" fmla="*/ 433 w 4033639"/>
              <a:gd name="connsiteY73" fmla="*/ 7380451 h 7901204"/>
              <a:gd name="connsiteX74" fmla="*/ 0 w 4033639"/>
              <a:gd name="connsiteY74" fmla="*/ 7352085 h 7901204"/>
              <a:gd name="connsiteX75" fmla="*/ 0 w 4033639"/>
              <a:gd name="connsiteY75" fmla="*/ 167384 h 7901204"/>
              <a:gd name="connsiteX76" fmla="*/ 433 w 4033639"/>
              <a:gd name="connsiteY76" fmla="*/ 139441 h 7901204"/>
              <a:gd name="connsiteX77" fmla="*/ 3032 w 4033639"/>
              <a:gd name="connsiteY77" fmla="*/ 111498 h 7901204"/>
              <a:gd name="connsiteX78" fmla="*/ 6931 w 4033639"/>
              <a:gd name="connsiteY78" fmla="*/ 83978 h 7901204"/>
              <a:gd name="connsiteX79" fmla="*/ 12129 w 4033639"/>
              <a:gd name="connsiteY79" fmla="*/ 57306 h 7901204"/>
              <a:gd name="connsiteX80" fmla="*/ 19059 w 4033639"/>
              <a:gd name="connsiteY80" fmla="*/ 31056 h 7901204"/>
              <a:gd name="connsiteX81" fmla="*/ 26856 w 4033639"/>
              <a:gd name="connsiteY81" fmla="*/ 4384 h 790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033639" h="7901204">
                <a:moveTo>
                  <a:pt x="28501" y="0"/>
                </a:moveTo>
                <a:lnTo>
                  <a:pt x="4005139" y="0"/>
                </a:lnTo>
                <a:lnTo>
                  <a:pt x="4006783" y="4384"/>
                </a:lnTo>
                <a:lnTo>
                  <a:pt x="4014579" y="31056"/>
                </a:lnTo>
                <a:lnTo>
                  <a:pt x="4021511" y="57306"/>
                </a:lnTo>
                <a:lnTo>
                  <a:pt x="4026709" y="83978"/>
                </a:lnTo>
                <a:lnTo>
                  <a:pt x="4030607" y="111498"/>
                </a:lnTo>
                <a:lnTo>
                  <a:pt x="4033205" y="139441"/>
                </a:lnTo>
                <a:lnTo>
                  <a:pt x="4033639" y="167384"/>
                </a:lnTo>
                <a:lnTo>
                  <a:pt x="4033639" y="7352085"/>
                </a:lnTo>
                <a:lnTo>
                  <a:pt x="4033205" y="7380451"/>
                </a:lnTo>
                <a:lnTo>
                  <a:pt x="4030607" y="7407970"/>
                </a:lnTo>
                <a:lnTo>
                  <a:pt x="4026709" y="7435490"/>
                </a:lnTo>
                <a:lnTo>
                  <a:pt x="4021511" y="7462163"/>
                </a:lnTo>
                <a:lnTo>
                  <a:pt x="4014579" y="7488412"/>
                </a:lnTo>
                <a:lnTo>
                  <a:pt x="4006783" y="7515085"/>
                </a:lnTo>
                <a:lnTo>
                  <a:pt x="3997253" y="7540487"/>
                </a:lnTo>
                <a:lnTo>
                  <a:pt x="3986423" y="7565043"/>
                </a:lnTo>
                <a:lnTo>
                  <a:pt x="3974295" y="7589599"/>
                </a:lnTo>
                <a:lnTo>
                  <a:pt x="3961301" y="7613308"/>
                </a:lnTo>
                <a:lnTo>
                  <a:pt x="3947005" y="7636170"/>
                </a:lnTo>
                <a:lnTo>
                  <a:pt x="3930979" y="7658609"/>
                </a:lnTo>
                <a:lnTo>
                  <a:pt x="3914085" y="7680202"/>
                </a:lnTo>
                <a:lnTo>
                  <a:pt x="3896759" y="7700947"/>
                </a:lnTo>
                <a:lnTo>
                  <a:pt x="3877699" y="7720422"/>
                </a:lnTo>
                <a:lnTo>
                  <a:pt x="3857773" y="7739898"/>
                </a:lnTo>
                <a:lnTo>
                  <a:pt x="3836981" y="7758526"/>
                </a:lnTo>
                <a:lnTo>
                  <a:pt x="3814891" y="7775461"/>
                </a:lnTo>
                <a:lnTo>
                  <a:pt x="3792365" y="7791973"/>
                </a:lnTo>
                <a:lnTo>
                  <a:pt x="3768975" y="7806791"/>
                </a:lnTo>
                <a:lnTo>
                  <a:pt x="3744717" y="7821609"/>
                </a:lnTo>
                <a:lnTo>
                  <a:pt x="3720027" y="7834311"/>
                </a:lnTo>
                <a:lnTo>
                  <a:pt x="3694037" y="7847012"/>
                </a:lnTo>
                <a:lnTo>
                  <a:pt x="3667615" y="7857596"/>
                </a:lnTo>
                <a:lnTo>
                  <a:pt x="3640325" y="7867757"/>
                </a:lnTo>
                <a:lnTo>
                  <a:pt x="3612603" y="7876225"/>
                </a:lnTo>
                <a:lnTo>
                  <a:pt x="3584013" y="7883422"/>
                </a:lnTo>
                <a:lnTo>
                  <a:pt x="3555423" y="7889773"/>
                </a:lnTo>
                <a:lnTo>
                  <a:pt x="3525535" y="7894854"/>
                </a:lnTo>
                <a:lnTo>
                  <a:pt x="3496081" y="7898241"/>
                </a:lnTo>
                <a:lnTo>
                  <a:pt x="3465759" y="7900781"/>
                </a:lnTo>
                <a:lnTo>
                  <a:pt x="3435003" y="7901204"/>
                </a:lnTo>
                <a:lnTo>
                  <a:pt x="598635" y="7901204"/>
                </a:lnTo>
                <a:lnTo>
                  <a:pt x="567880" y="7900781"/>
                </a:lnTo>
                <a:lnTo>
                  <a:pt x="537559" y="7898241"/>
                </a:lnTo>
                <a:lnTo>
                  <a:pt x="508103" y="7894854"/>
                </a:lnTo>
                <a:lnTo>
                  <a:pt x="478215" y="7889773"/>
                </a:lnTo>
                <a:lnTo>
                  <a:pt x="449626" y="7883422"/>
                </a:lnTo>
                <a:lnTo>
                  <a:pt x="421037" y="7876225"/>
                </a:lnTo>
                <a:lnTo>
                  <a:pt x="393314" y="7867757"/>
                </a:lnTo>
                <a:lnTo>
                  <a:pt x="366025" y="7857596"/>
                </a:lnTo>
                <a:lnTo>
                  <a:pt x="339602" y="7847012"/>
                </a:lnTo>
                <a:lnTo>
                  <a:pt x="313612" y="7834311"/>
                </a:lnTo>
                <a:lnTo>
                  <a:pt x="288922" y="7821609"/>
                </a:lnTo>
                <a:lnTo>
                  <a:pt x="264664" y="7806791"/>
                </a:lnTo>
                <a:lnTo>
                  <a:pt x="241273" y="7791973"/>
                </a:lnTo>
                <a:lnTo>
                  <a:pt x="218749" y="7775461"/>
                </a:lnTo>
                <a:lnTo>
                  <a:pt x="196657" y="7758526"/>
                </a:lnTo>
                <a:lnTo>
                  <a:pt x="175865" y="7739898"/>
                </a:lnTo>
                <a:lnTo>
                  <a:pt x="155940" y="7720422"/>
                </a:lnTo>
                <a:lnTo>
                  <a:pt x="136880" y="7700947"/>
                </a:lnTo>
                <a:lnTo>
                  <a:pt x="119554" y="7680202"/>
                </a:lnTo>
                <a:lnTo>
                  <a:pt x="102660" y="7658609"/>
                </a:lnTo>
                <a:lnTo>
                  <a:pt x="86633" y="7636170"/>
                </a:lnTo>
                <a:lnTo>
                  <a:pt x="72339" y="7613308"/>
                </a:lnTo>
                <a:lnTo>
                  <a:pt x="59344" y="7589599"/>
                </a:lnTo>
                <a:lnTo>
                  <a:pt x="47215" y="7565043"/>
                </a:lnTo>
                <a:lnTo>
                  <a:pt x="36386" y="7540487"/>
                </a:lnTo>
                <a:lnTo>
                  <a:pt x="26856" y="7515085"/>
                </a:lnTo>
                <a:lnTo>
                  <a:pt x="19059" y="7488412"/>
                </a:lnTo>
                <a:lnTo>
                  <a:pt x="12129" y="7462163"/>
                </a:lnTo>
                <a:lnTo>
                  <a:pt x="6931" y="7435490"/>
                </a:lnTo>
                <a:lnTo>
                  <a:pt x="3032" y="7407970"/>
                </a:lnTo>
                <a:lnTo>
                  <a:pt x="433" y="7380451"/>
                </a:lnTo>
                <a:lnTo>
                  <a:pt x="0" y="7352085"/>
                </a:lnTo>
                <a:lnTo>
                  <a:pt x="0" y="167384"/>
                </a:lnTo>
                <a:lnTo>
                  <a:pt x="433" y="139441"/>
                </a:lnTo>
                <a:lnTo>
                  <a:pt x="3032" y="111498"/>
                </a:lnTo>
                <a:lnTo>
                  <a:pt x="6931" y="83978"/>
                </a:lnTo>
                <a:lnTo>
                  <a:pt x="12129" y="57306"/>
                </a:lnTo>
                <a:lnTo>
                  <a:pt x="19059" y="31056"/>
                </a:lnTo>
                <a:lnTo>
                  <a:pt x="26856" y="4384"/>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noAutofit/>
          </a:bodyPr>
          <a:lstStyle>
            <a:lvl1pPr>
              <a:defRPr lang="en-US" sz="100"/>
            </a:lvl1pPr>
          </a:lstStyle>
          <a:p>
            <a:pPr lvl="0"/>
            <a:endParaRPr lang="en-US"/>
          </a:p>
        </p:txBody>
      </p:sp>
    </p:spTree>
    <p:extLst>
      <p:ext uri="{BB962C8B-B14F-4D97-AF65-F5344CB8AC3E}">
        <p14:creationId xmlns:p14="http://schemas.microsoft.com/office/powerpoint/2010/main" val="1778301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ackground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8108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3" y="1052216"/>
            <a:ext cx="8568316" cy="2238375"/>
          </a:xfrm>
        </p:spPr>
        <p:txBody>
          <a:bodyPr anchor="b"/>
          <a:lstStyle>
            <a:lvl1pPr algn="ctr">
              <a:defRPr sz="5622"/>
            </a:lvl1pPr>
          </a:lstStyle>
          <a:p>
            <a:r>
              <a:t>Title</a:t>
            </a:r>
          </a:p>
        </p:txBody>
      </p:sp>
      <p:sp>
        <p:nvSpPr>
          <p:cNvPr id="3" name="Subtitle 2"/>
          <p:cNvSpPr>
            <a:spLocks noGrp="1"/>
          </p:cNvSpPr>
          <p:nvPr>
            <p:ph type="subTitle" idx="1"/>
          </p:nvPr>
        </p:nvSpPr>
        <p:spPr>
          <a:xfrm>
            <a:off x="1428053" y="3376911"/>
            <a:ext cx="8568316" cy="1552277"/>
          </a:xfrm>
        </p:spPr>
        <p:txBody>
          <a:bodyPr/>
          <a:lstStyle>
            <a:lvl1pPr marL="0" indent="0" algn="ctr">
              <a:buNone/>
              <a:defRPr sz="2248"/>
            </a:lvl1pPr>
            <a:lvl2pPr marL="428384" indent="0" algn="ctr">
              <a:buNone/>
              <a:defRPr sz="1874"/>
            </a:lvl2pPr>
            <a:lvl3pPr marL="856768" indent="0" algn="ctr">
              <a:buNone/>
              <a:defRPr sz="1686"/>
            </a:lvl3pPr>
            <a:lvl4pPr marL="1285152" indent="0" algn="ctr">
              <a:buNone/>
              <a:defRPr sz="1499"/>
            </a:lvl4pPr>
            <a:lvl5pPr marL="1713536" indent="0" algn="ctr">
              <a:buNone/>
              <a:defRPr sz="1499"/>
            </a:lvl5pPr>
            <a:lvl6pPr marL="2141920" indent="0" algn="ctr">
              <a:buNone/>
              <a:defRPr sz="1499"/>
            </a:lvl6pPr>
            <a:lvl7pPr marL="2570304" indent="0" algn="ctr">
              <a:buNone/>
              <a:defRPr sz="1499"/>
            </a:lvl7pPr>
            <a:lvl8pPr marL="2998688" indent="0" algn="ctr">
              <a:buNone/>
              <a:defRPr sz="1499"/>
            </a:lvl8pPr>
            <a:lvl9pPr marL="3427073" indent="0" algn="ctr">
              <a:buNone/>
              <a:defRPr sz="1499"/>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7/1/21</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193276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3" y="1052215"/>
            <a:ext cx="8568316" cy="2238375"/>
          </a:xfrm>
        </p:spPr>
        <p:txBody>
          <a:bodyPr anchor="b"/>
          <a:lstStyle>
            <a:lvl1pPr algn="ctr">
              <a:defRPr sz="5622"/>
            </a:lvl1pPr>
          </a:lstStyle>
          <a:p>
            <a:r>
              <a:t>Title</a:t>
            </a:r>
          </a:p>
        </p:txBody>
      </p:sp>
      <p:sp>
        <p:nvSpPr>
          <p:cNvPr id="3" name="Subtitle 2"/>
          <p:cNvSpPr>
            <a:spLocks noGrp="1"/>
          </p:cNvSpPr>
          <p:nvPr>
            <p:ph type="subTitle" idx="1"/>
          </p:nvPr>
        </p:nvSpPr>
        <p:spPr>
          <a:xfrm>
            <a:off x="1428053" y="3376911"/>
            <a:ext cx="8568316" cy="1552277"/>
          </a:xfrm>
        </p:spPr>
        <p:txBody>
          <a:bodyPr/>
          <a:lstStyle>
            <a:lvl1pPr marL="0" indent="0" algn="ctr">
              <a:buNone/>
              <a:defRPr sz="2249"/>
            </a:lvl1pPr>
            <a:lvl2pPr marL="428396" indent="0" algn="ctr">
              <a:buNone/>
              <a:defRPr sz="1874"/>
            </a:lvl2pPr>
            <a:lvl3pPr marL="856793" indent="0" algn="ctr">
              <a:buNone/>
              <a:defRPr sz="1687"/>
            </a:lvl3pPr>
            <a:lvl4pPr marL="1285189" indent="0" algn="ctr">
              <a:buNone/>
              <a:defRPr sz="1499"/>
            </a:lvl4pPr>
            <a:lvl5pPr marL="1713586" indent="0" algn="ctr">
              <a:buNone/>
              <a:defRPr sz="1499"/>
            </a:lvl5pPr>
            <a:lvl6pPr marL="2141982" indent="0" algn="ctr">
              <a:buNone/>
              <a:defRPr sz="1499"/>
            </a:lvl6pPr>
            <a:lvl7pPr marL="2570378" indent="0" algn="ctr">
              <a:buNone/>
              <a:defRPr sz="1499"/>
            </a:lvl7pPr>
            <a:lvl8pPr marL="2998775" indent="0" algn="ctr">
              <a:buNone/>
              <a:defRPr sz="1499"/>
            </a:lvl8pPr>
            <a:lvl9pPr marL="3427171" indent="0" algn="ctr">
              <a:buNone/>
              <a:defRPr sz="1499"/>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7/1/21</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1373237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46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6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1177986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4179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3" name="Рисунок 3"/>
          <p:cNvSpPr>
            <a:spLocks noGrp="1"/>
          </p:cNvSpPr>
          <p:nvPr>
            <p:ph type="pic" sz="quarter" idx="10"/>
          </p:nvPr>
        </p:nvSpPr>
        <p:spPr>
          <a:xfrm>
            <a:off x="6029263" y="1094609"/>
            <a:ext cx="4772306" cy="4794591"/>
          </a:xfrm>
          <a:custGeom>
            <a:avLst/>
            <a:gdLst>
              <a:gd name="connsiteX0" fmla="*/ 5143002 w 7158459"/>
              <a:gd name="connsiteY0" fmla="*/ 3242628 h 7192995"/>
              <a:gd name="connsiteX1" fmla="*/ 7118186 w 7158459"/>
              <a:gd name="connsiteY1" fmla="*/ 5217812 h 7192995"/>
              <a:gd name="connsiteX2" fmla="*/ 5143003 w 7158459"/>
              <a:gd name="connsiteY2" fmla="*/ 7192995 h 7192995"/>
              <a:gd name="connsiteX3" fmla="*/ 3167819 w 7158459"/>
              <a:gd name="connsiteY3" fmla="*/ 5217812 h 7192995"/>
              <a:gd name="connsiteX4" fmla="*/ 2510738 w 7158459"/>
              <a:gd name="connsiteY4" fmla="*/ 589416 h 7192995"/>
              <a:gd name="connsiteX5" fmla="*/ 5021477 w 7158459"/>
              <a:gd name="connsiteY5" fmla="*/ 3100155 h 7192995"/>
              <a:gd name="connsiteX6" fmla="*/ 2510738 w 7158459"/>
              <a:gd name="connsiteY6" fmla="*/ 5610893 h 7192995"/>
              <a:gd name="connsiteX7" fmla="*/ 0 w 7158459"/>
              <a:gd name="connsiteY7" fmla="*/ 3100155 h 7192995"/>
              <a:gd name="connsiteX8" fmla="*/ 5492368 w 7158459"/>
              <a:gd name="connsiteY8" fmla="*/ 0 h 7192995"/>
              <a:gd name="connsiteX9" fmla="*/ 7158459 w 7158459"/>
              <a:gd name="connsiteY9" fmla="*/ 1666091 h 7192995"/>
              <a:gd name="connsiteX10" fmla="*/ 5492368 w 7158459"/>
              <a:gd name="connsiteY10" fmla="*/ 3332183 h 7192995"/>
              <a:gd name="connsiteX11" fmla="*/ 3826277 w 7158459"/>
              <a:gd name="connsiteY11" fmla="*/ 1666091 h 719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59" h="7192995">
                <a:moveTo>
                  <a:pt x="5143002" y="3242628"/>
                </a:moveTo>
                <a:lnTo>
                  <a:pt x="7118186" y="5217812"/>
                </a:lnTo>
                <a:lnTo>
                  <a:pt x="5143003" y="7192995"/>
                </a:lnTo>
                <a:lnTo>
                  <a:pt x="3167819" y="5217812"/>
                </a:lnTo>
                <a:close/>
                <a:moveTo>
                  <a:pt x="2510738" y="589416"/>
                </a:moveTo>
                <a:lnTo>
                  <a:pt x="5021477" y="3100155"/>
                </a:lnTo>
                <a:lnTo>
                  <a:pt x="2510738" y="5610893"/>
                </a:lnTo>
                <a:lnTo>
                  <a:pt x="0" y="3100155"/>
                </a:lnTo>
                <a:close/>
                <a:moveTo>
                  <a:pt x="5492368" y="0"/>
                </a:moveTo>
                <a:lnTo>
                  <a:pt x="7158459" y="1666091"/>
                </a:lnTo>
                <a:lnTo>
                  <a:pt x="5492368" y="3332183"/>
                </a:lnTo>
                <a:lnTo>
                  <a:pt x="3826277" y="166609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8736360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5413242" y="0"/>
            <a:ext cx="6362497" cy="5311244"/>
          </a:xfrm>
          <a:custGeom>
            <a:avLst/>
            <a:gdLst>
              <a:gd name="connsiteX0" fmla="*/ 2449199 w 9543746"/>
              <a:gd name="connsiteY0" fmla="*/ 0 h 7968096"/>
              <a:gd name="connsiteX1" fmla="*/ 7097111 w 9543746"/>
              <a:gd name="connsiteY1" fmla="*/ 0 h 7968096"/>
              <a:gd name="connsiteX2" fmla="*/ 7440207 w 9543746"/>
              <a:gd name="connsiteY2" fmla="*/ 152649 h 7968096"/>
              <a:gd name="connsiteX3" fmla="*/ 8146404 w 9543746"/>
              <a:gd name="connsiteY3" fmla="*/ 580333 h 7968096"/>
              <a:gd name="connsiteX4" fmla="*/ 9168858 w 9543746"/>
              <a:gd name="connsiteY4" fmla="*/ 1694392 h 7968096"/>
              <a:gd name="connsiteX5" fmla="*/ 9543746 w 9543746"/>
              <a:gd name="connsiteY5" fmla="*/ 3060045 h 7968096"/>
              <a:gd name="connsiteX6" fmla="*/ 9168858 w 9543746"/>
              <a:gd name="connsiteY6" fmla="*/ 4425698 h 7968096"/>
              <a:gd name="connsiteX7" fmla="*/ 8146404 w 9543746"/>
              <a:gd name="connsiteY7" fmla="*/ 5539757 h 7968096"/>
              <a:gd name="connsiteX8" fmla="*/ 6629611 w 9543746"/>
              <a:gd name="connsiteY8" fmla="*/ 6290291 h 7968096"/>
              <a:gd name="connsiteX9" fmla="*/ 4771874 w 9543746"/>
              <a:gd name="connsiteY9" fmla="*/ 6565328 h 7968096"/>
              <a:gd name="connsiteX10" fmla="*/ 4381746 w 9543746"/>
              <a:gd name="connsiteY10" fmla="*/ 6553693 h 7968096"/>
              <a:gd name="connsiteX11" fmla="*/ 3999636 w 9543746"/>
              <a:gd name="connsiteY11" fmla="*/ 6521535 h 7968096"/>
              <a:gd name="connsiteX12" fmla="*/ 2858606 w 9543746"/>
              <a:gd name="connsiteY12" fmla="*/ 7332134 h 7968096"/>
              <a:gd name="connsiteX13" fmla="*/ 1549778 w 9543746"/>
              <a:gd name="connsiteY13" fmla="*/ 7846959 h 7968096"/>
              <a:gd name="connsiteX14" fmla="*/ 1252214 w 9543746"/>
              <a:gd name="connsiteY14" fmla="*/ 7917457 h 7968096"/>
              <a:gd name="connsiteX15" fmla="*/ 942668 w 9543746"/>
              <a:gd name="connsiteY15" fmla="*/ 7967432 h 7968096"/>
              <a:gd name="connsiteX16" fmla="*/ 780880 w 9543746"/>
              <a:gd name="connsiteY16" fmla="*/ 7916770 h 7968096"/>
              <a:gd name="connsiteX17" fmla="*/ 687022 w 9543746"/>
              <a:gd name="connsiteY17" fmla="*/ 7759330 h 7968096"/>
              <a:gd name="connsiteX18" fmla="*/ 687022 w 9543746"/>
              <a:gd name="connsiteY18" fmla="*/ 7753834 h 7968096"/>
              <a:gd name="connsiteX19" fmla="*/ 718962 w 9543746"/>
              <a:gd name="connsiteY19" fmla="*/ 7580637 h 7968096"/>
              <a:gd name="connsiteX20" fmla="*/ 830815 w 9543746"/>
              <a:gd name="connsiteY20" fmla="*/ 7436164 h 7968096"/>
              <a:gd name="connsiteX21" fmla="*/ 1175600 w 9543746"/>
              <a:gd name="connsiteY21" fmla="*/ 7043444 h 7968096"/>
              <a:gd name="connsiteX22" fmla="*/ 1512118 w 9543746"/>
              <a:gd name="connsiteY22" fmla="*/ 6547295 h 7968096"/>
              <a:gd name="connsiteX23" fmla="*/ 1800120 w 9543746"/>
              <a:gd name="connsiteY23" fmla="*/ 5804017 h 7968096"/>
              <a:gd name="connsiteX24" fmla="*/ 488661 w 9543746"/>
              <a:gd name="connsiteY24" fmla="*/ 4608684 h 7968096"/>
              <a:gd name="connsiteX25" fmla="*/ 0 w 9543746"/>
              <a:gd name="connsiteY25" fmla="*/ 3060045 h 7968096"/>
              <a:gd name="connsiteX26" fmla="*/ 374888 w 9543746"/>
              <a:gd name="connsiteY26" fmla="*/ 1696710 h 7968096"/>
              <a:gd name="connsiteX27" fmla="*/ 1397342 w 9543746"/>
              <a:gd name="connsiteY27" fmla="*/ 582394 h 7968096"/>
              <a:gd name="connsiteX28" fmla="*/ 2103503 w 9543746"/>
              <a:gd name="connsiteY28" fmla="*/ 154098 h 79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43746" h="7968096">
                <a:moveTo>
                  <a:pt x="2449199" y="0"/>
                </a:moveTo>
                <a:lnTo>
                  <a:pt x="7097111" y="0"/>
                </a:lnTo>
                <a:lnTo>
                  <a:pt x="7440207" y="152649"/>
                </a:lnTo>
                <a:cubicBezTo>
                  <a:pt x="7693002" y="277732"/>
                  <a:pt x="7928398" y="420296"/>
                  <a:pt x="8146404" y="580333"/>
                </a:cubicBezTo>
                <a:cubicBezTo>
                  <a:pt x="8582375" y="900451"/>
                  <a:pt x="8923194" y="1271790"/>
                  <a:pt x="9168858" y="1694392"/>
                </a:cubicBezTo>
                <a:cubicBezTo>
                  <a:pt x="9414526" y="2117037"/>
                  <a:pt x="9539488" y="2572226"/>
                  <a:pt x="9543746" y="3060045"/>
                </a:cubicBezTo>
                <a:cubicBezTo>
                  <a:pt x="9539488" y="3547864"/>
                  <a:pt x="9414526" y="4003096"/>
                  <a:pt x="9168858" y="4425698"/>
                </a:cubicBezTo>
                <a:cubicBezTo>
                  <a:pt x="8923194" y="4848343"/>
                  <a:pt x="8582375" y="5219682"/>
                  <a:pt x="8146404" y="5539757"/>
                </a:cubicBezTo>
                <a:cubicBezTo>
                  <a:pt x="7710392" y="5859875"/>
                  <a:pt x="7204822" y="6110053"/>
                  <a:pt x="6629611" y="6290291"/>
                </a:cubicBezTo>
                <a:cubicBezTo>
                  <a:pt x="6054441" y="6470529"/>
                  <a:pt x="5435181" y="6562236"/>
                  <a:pt x="4771874" y="6565328"/>
                </a:cubicBezTo>
                <a:cubicBezTo>
                  <a:pt x="4641150" y="6565199"/>
                  <a:pt x="4511093" y="6561335"/>
                  <a:pt x="4381746" y="6553693"/>
                </a:cubicBezTo>
                <a:cubicBezTo>
                  <a:pt x="4252358" y="6546050"/>
                  <a:pt x="4125016" y="6535317"/>
                  <a:pt x="3999636" y="6521535"/>
                </a:cubicBezTo>
                <a:cubicBezTo>
                  <a:pt x="3649883" y="6839635"/>
                  <a:pt x="3269568" y="7109820"/>
                  <a:pt x="2858606" y="7332134"/>
                </a:cubicBezTo>
                <a:cubicBezTo>
                  <a:pt x="2447604" y="7554405"/>
                  <a:pt x="2011341" y="7726013"/>
                  <a:pt x="1549778" y="7846959"/>
                </a:cubicBezTo>
                <a:cubicBezTo>
                  <a:pt x="1453582" y="7874222"/>
                  <a:pt x="1354422" y="7897750"/>
                  <a:pt x="1252214" y="7917457"/>
                </a:cubicBezTo>
                <a:cubicBezTo>
                  <a:pt x="1150048" y="7937207"/>
                  <a:pt x="1046838" y="7953865"/>
                  <a:pt x="942668" y="7967432"/>
                </a:cubicBezTo>
                <a:cubicBezTo>
                  <a:pt x="882420" y="7971768"/>
                  <a:pt x="828477" y="7954895"/>
                  <a:pt x="780880" y="7916770"/>
                </a:cubicBezTo>
                <a:cubicBezTo>
                  <a:pt x="733283" y="7878687"/>
                  <a:pt x="702011" y="7826178"/>
                  <a:pt x="687022" y="7759330"/>
                </a:cubicBezTo>
                <a:cubicBezTo>
                  <a:pt x="687022" y="7754736"/>
                  <a:pt x="687022" y="7752933"/>
                  <a:pt x="687022" y="7753834"/>
                </a:cubicBezTo>
                <a:cubicBezTo>
                  <a:pt x="676376" y="7686857"/>
                  <a:pt x="687022" y="7629110"/>
                  <a:pt x="718962" y="7580637"/>
                </a:cubicBezTo>
                <a:cubicBezTo>
                  <a:pt x="750944" y="7532122"/>
                  <a:pt x="788228" y="7483992"/>
                  <a:pt x="830815" y="7436164"/>
                </a:cubicBezTo>
                <a:cubicBezTo>
                  <a:pt x="943795" y="7310538"/>
                  <a:pt x="1058695" y="7179631"/>
                  <a:pt x="1175600" y="7043444"/>
                </a:cubicBezTo>
                <a:cubicBezTo>
                  <a:pt x="1292504" y="6907256"/>
                  <a:pt x="1404691" y="6741873"/>
                  <a:pt x="1512118" y="6547295"/>
                </a:cubicBezTo>
                <a:cubicBezTo>
                  <a:pt x="1619544" y="6352674"/>
                  <a:pt x="1715531" y="6104944"/>
                  <a:pt x="1800120" y="5804017"/>
                </a:cubicBezTo>
                <a:cubicBezTo>
                  <a:pt x="1245116" y="5478833"/>
                  <a:pt x="807977" y="5080403"/>
                  <a:pt x="488661" y="4608684"/>
                </a:cubicBezTo>
                <a:cubicBezTo>
                  <a:pt x="169303" y="4136965"/>
                  <a:pt x="6430" y="3620766"/>
                  <a:pt x="0" y="3060045"/>
                </a:cubicBezTo>
                <a:cubicBezTo>
                  <a:pt x="4259" y="2573557"/>
                  <a:pt x="129221" y="2119097"/>
                  <a:pt x="374888" y="1696710"/>
                </a:cubicBezTo>
                <a:cubicBezTo>
                  <a:pt x="620554" y="1274323"/>
                  <a:pt x="961372" y="902898"/>
                  <a:pt x="1397342" y="582394"/>
                </a:cubicBezTo>
                <a:cubicBezTo>
                  <a:pt x="1615328" y="422163"/>
                  <a:pt x="1850713" y="279396"/>
                  <a:pt x="2103503" y="154098"/>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tr-TR" sz="100">
                <a:solidFill>
                  <a:schemeClr val="tx1"/>
                </a:solidFill>
              </a:defRPr>
            </a:lvl1pPr>
          </a:lstStyle>
          <a:p>
            <a:pPr lvl="0"/>
            <a:endParaRPr lang="tr-TR"/>
          </a:p>
        </p:txBody>
      </p:sp>
    </p:spTree>
    <p:extLst>
      <p:ext uri="{BB962C8B-B14F-4D97-AF65-F5344CB8AC3E}">
        <p14:creationId xmlns:p14="http://schemas.microsoft.com/office/powerpoint/2010/main" val="4094198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5" name="Прямоугольник 4"/>
          <p:cNvSpPr/>
          <p:nvPr userDrawn="1"/>
        </p:nvSpPr>
        <p:spPr>
          <a:xfrm>
            <a:off x="0" y="0"/>
            <a:ext cx="12192000" cy="6858000"/>
          </a:xfrm>
          <a:prstGeom prst="rect">
            <a:avLst/>
          </a:prstGeom>
          <a:solidFill>
            <a:srgbClr val="232B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Рисунок 2"/>
          <p:cNvSpPr>
            <a:spLocks noGrp="1"/>
          </p:cNvSpPr>
          <p:nvPr>
            <p:ph type="pic" sz="quarter" idx="10"/>
          </p:nvPr>
        </p:nvSpPr>
        <p:spPr>
          <a:xfrm>
            <a:off x="0" y="0"/>
            <a:ext cx="12192000" cy="6480560"/>
          </a:xfrm>
          <a:custGeom>
            <a:avLst/>
            <a:gdLst>
              <a:gd name="connsiteX0" fmla="*/ 0 w 18288000"/>
              <a:gd name="connsiteY0" fmla="*/ 0 h 9722339"/>
              <a:gd name="connsiteX1" fmla="*/ 18288000 w 18288000"/>
              <a:gd name="connsiteY1" fmla="*/ 0 h 9722339"/>
              <a:gd name="connsiteX2" fmla="*/ 18288000 w 18288000"/>
              <a:gd name="connsiteY2" fmla="*/ 9722336 h 9722339"/>
              <a:gd name="connsiteX3" fmla="*/ 18287284 w 18288000"/>
              <a:gd name="connsiteY3" fmla="*/ 9720218 h 9722339"/>
              <a:gd name="connsiteX4" fmla="*/ 9144001 w 18288000"/>
              <a:gd name="connsiteY4" fmla="*/ 3333135 h 9722339"/>
              <a:gd name="connsiteX5" fmla="*/ 718 w 18288000"/>
              <a:gd name="connsiteY5" fmla="*/ 9720218 h 9722339"/>
              <a:gd name="connsiteX6" fmla="*/ 0 w 18288000"/>
              <a:gd name="connsiteY6" fmla="*/ 9722339 h 972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0" h="9722339">
                <a:moveTo>
                  <a:pt x="0" y="0"/>
                </a:moveTo>
                <a:lnTo>
                  <a:pt x="18288000" y="0"/>
                </a:lnTo>
                <a:lnTo>
                  <a:pt x="18288000" y="9722336"/>
                </a:lnTo>
                <a:lnTo>
                  <a:pt x="18287284" y="9720218"/>
                </a:lnTo>
                <a:cubicBezTo>
                  <a:pt x="16922590" y="5993067"/>
                  <a:pt x="13343926" y="3333135"/>
                  <a:pt x="9144001" y="3333135"/>
                </a:cubicBezTo>
                <a:cubicBezTo>
                  <a:pt x="4944076" y="3333135"/>
                  <a:pt x="1365411" y="5993067"/>
                  <a:pt x="718" y="9720218"/>
                </a:cubicBezTo>
                <a:lnTo>
                  <a:pt x="0" y="9722339"/>
                </a:lnTo>
                <a:close/>
              </a:path>
            </a:pathLst>
          </a:custGeom>
          <a:solidFill>
            <a:schemeClr val="bg1">
              <a:lumMod val="40000"/>
              <a:lumOff val="60000"/>
              <a:alpha val="18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8715258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5" name="Прямоугольник 4"/>
          <p:cNvSpPr/>
          <p:nvPr userDrawn="1"/>
        </p:nvSpPr>
        <p:spPr>
          <a:xfrm>
            <a:off x="0" y="0"/>
            <a:ext cx="12192000" cy="6858000"/>
          </a:xfrm>
          <a:prstGeom prst="rect">
            <a:avLst/>
          </a:prstGeom>
          <a:solidFill>
            <a:srgbClr val="232B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Рисунок 8"/>
          <p:cNvSpPr>
            <a:spLocks noGrp="1"/>
          </p:cNvSpPr>
          <p:nvPr>
            <p:ph type="pic" sz="quarter" idx="11"/>
          </p:nvPr>
        </p:nvSpPr>
        <p:spPr bwMode="auto">
          <a:xfrm>
            <a:off x="0" y="0"/>
            <a:ext cx="12192000" cy="3375948"/>
          </a:xfrm>
          <a:custGeom>
            <a:avLst/>
            <a:gdLst>
              <a:gd name="connsiteX0" fmla="*/ 0 w 18288000"/>
              <a:gd name="connsiteY0" fmla="*/ 0 h 5064704"/>
              <a:gd name="connsiteX1" fmla="*/ 2470746 w 18288000"/>
              <a:gd name="connsiteY1" fmla="*/ 0 h 5064704"/>
              <a:gd name="connsiteX2" fmla="*/ 8029254 w 18288000"/>
              <a:gd name="connsiteY2" fmla="*/ 0 h 5064704"/>
              <a:gd name="connsiteX3" fmla="*/ 9144000 w 18288000"/>
              <a:gd name="connsiteY3" fmla="*/ 610323 h 5064704"/>
              <a:gd name="connsiteX4" fmla="*/ 10258747 w 18288000"/>
              <a:gd name="connsiteY4" fmla="*/ 0 h 5064704"/>
              <a:gd name="connsiteX5" fmla="*/ 15817254 w 18288000"/>
              <a:gd name="connsiteY5" fmla="*/ 0 h 5064704"/>
              <a:gd name="connsiteX6" fmla="*/ 18288000 w 18288000"/>
              <a:gd name="connsiteY6" fmla="*/ 0 h 5064704"/>
              <a:gd name="connsiteX7" fmla="*/ 18288000 w 18288000"/>
              <a:gd name="connsiteY7" fmla="*/ 56449 h 5064704"/>
              <a:gd name="connsiteX8" fmla="*/ 9144000 w 18288000"/>
              <a:gd name="connsiteY8" fmla="*/ 5064704 h 5064704"/>
              <a:gd name="connsiteX9" fmla="*/ 0 w 18288000"/>
              <a:gd name="connsiteY9" fmla="*/ 56449 h 506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5064704">
                <a:moveTo>
                  <a:pt x="0" y="0"/>
                </a:moveTo>
                <a:lnTo>
                  <a:pt x="2470746" y="0"/>
                </a:lnTo>
                <a:lnTo>
                  <a:pt x="8029254" y="0"/>
                </a:lnTo>
                <a:lnTo>
                  <a:pt x="9144000" y="610323"/>
                </a:lnTo>
                <a:lnTo>
                  <a:pt x="10258747" y="0"/>
                </a:lnTo>
                <a:lnTo>
                  <a:pt x="15817254" y="0"/>
                </a:lnTo>
                <a:lnTo>
                  <a:pt x="18288000" y="0"/>
                </a:lnTo>
                <a:lnTo>
                  <a:pt x="18288000" y="56449"/>
                </a:lnTo>
                <a:lnTo>
                  <a:pt x="9144000" y="5064704"/>
                </a:lnTo>
                <a:lnTo>
                  <a:pt x="0" y="56449"/>
                </a:lnTo>
                <a:close/>
              </a:path>
            </a:pathLst>
          </a:custGeom>
          <a:solidFill>
            <a:schemeClr val="bg1">
              <a:lumMod val="40000"/>
              <a:lumOff val="60000"/>
              <a:alpha val="18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48906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6" name="Freeform 7"/>
          <p:cNvSpPr>
            <a:spLocks noGrp="1" noEditPoints="1"/>
          </p:cNvSpPr>
          <p:nvPr>
            <p:ph type="pic" sz="quarter" idx="11"/>
          </p:nvPr>
        </p:nvSpPr>
        <p:spPr bwMode="auto">
          <a:xfrm>
            <a:off x="6590046" y="0"/>
            <a:ext cx="4200511" cy="6858000"/>
          </a:xfrm>
          <a:custGeom>
            <a:avLst/>
            <a:gdLst>
              <a:gd name="T0" fmla="*/ 0 w 2765"/>
              <a:gd name="T1" fmla="*/ 0 h 4518"/>
              <a:gd name="T2" fmla="*/ 2765 w 2765"/>
              <a:gd name="T3" fmla="*/ 0 h 4518"/>
              <a:gd name="T4" fmla="*/ 2765 w 2765"/>
              <a:gd name="T5" fmla="*/ 3718 h 4518"/>
              <a:gd name="T6" fmla="*/ 0 w 2765"/>
              <a:gd name="T7" fmla="*/ 2079 h 4518"/>
              <a:gd name="T8" fmla="*/ 0 w 2765"/>
              <a:gd name="T9" fmla="*/ 0 h 4518"/>
              <a:gd name="T10" fmla="*/ 2765 w 2765"/>
              <a:gd name="T11" fmla="*/ 3915 h 4518"/>
              <a:gd name="T12" fmla="*/ 2765 w 2765"/>
              <a:gd name="T13" fmla="*/ 4518 h 4518"/>
              <a:gd name="T14" fmla="*/ 0 w 2765"/>
              <a:gd name="T15" fmla="*/ 4518 h 4518"/>
              <a:gd name="T16" fmla="*/ 0 w 2765"/>
              <a:gd name="T17" fmla="*/ 2275 h 4518"/>
              <a:gd name="T18" fmla="*/ 2765 w 2765"/>
              <a:gd name="T19" fmla="*/ 3915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5" h="4518">
                <a:moveTo>
                  <a:pt x="0" y="0"/>
                </a:moveTo>
                <a:lnTo>
                  <a:pt x="2765" y="0"/>
                </a:lnTo>
                <a:lnTo>
                  <a:pt x="2765" y="3718"/>
                </a:lnTo>
                <a:lnTo>
                  <a:pt x="0" y="2079"/>
                </a:lnTo>
                <a:lnTo>
                  <a:pt x="0" y="0"/>
                </a:lnTo>
                <a:close/>
                <a:moveTo>
                  <a:pt x="2765" y="3915"/>
                </a:moveTo>
                <a:lnTo>
                  <a:pt x="2765" y="4518"/>
                </a:lnTo>
                <a:lnTo>
                  <a:pt x="0" y="4518"/>
                </a:lnTo>
                <a:lnTo>
                  <a:pt x="0" y="2275"/>
                </a:lnTo>
                <a:lnTo>
                  <a:pt x="2765" y="391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50269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13" name="Freeform 11"/>
          <p:cNvSpPr>
            <a:spLocks noGrp="1"/>
          </p:cNvSpPr>
          <p:nvPr>
            <p:ph type="pic" sz="quarter" idx="14"/>
          </p:nvPr>
        </p:nvSpPr>
        <p:spPr bwMode="auto">
          <a:xfrm>
            <a:off x="4687520" y="0"/>
            <a:ext cx="2086873" cy="3114671"/>
          </a:xfrm>
          <a:custGeom>
            <a:avLst/>
            <a:gdLst>
              <a:gd name="T0" fmla="*/ 0 w 3941"/>
              <a:gd name="T1" fmla="*/ 0 h 5876"/>
              <a:gd name="T2" fmla="*/ 3941 w 3941"/>
              <a:gd name="T3" fmla="*/ 0 h 5876"/>
              <a:gd name="T4" fmla="*/ 3941 w 3941"/>
              <a:gd name="T5" fmla="*/ 5876 h 5876"/>
              <a:gd name="T6" fmla="*/ 0 w 3941"/>
              <a:gd name="T7" fmla="*/ 3524 h 5876"/>
              <a:gd name="T8" fmla="*/ 0 w 3941"/>
              <a:gd name="T9" fmla="*/ 0 h 5876"/>
            </a:gdLst>
            <a:ahLst/>
            <a:cxnLst>
              <a:cxn ang="0">
                <a:pos x="T0" y="T1"/>
              </a:cxn>
              <a:cxn ang="0">
                <a:pos x="T2" y="T3"/>
              </a:cxn>
              <a:cxn ang="0">
                <a:pos x="T4" y="T5"/>
              </a:cxn>
              <a:cxn ang="0">
                <a:pos x="T6" y="T7"/>
              </a:cxn>
              <a:cxn ang="0">
                <a:pos x="T8" y="T9"/>
              </a:cxn>
            </a:cxnLst>
            <a:rect l="0" t="0" r="r" b="b"/>
            <a:pathLst>
              <a:path w="3941" h="5876">
                <a:moveTo>
                  <a:pt x="0" y="0"/>
                </a:moveTo>
                <a:lnTo>
                  <a:pt x="3941" y="0"/>
                </a:lnTo>
                <a:lnTo>
                  <a:pt x="3941" y="5876"/>
                </a:lnTo>
                <a:lnTo>
                  <a:pt x="0" y="3524"/>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Freeform 10"/>
          <p:cNvSpPr>
            <a:spLocks noGrp="1"/>
          </p:cNvSpPr>
          <p:nvPr>
            <p:ph type="pic" sz="quarter" idx="15"/>
          </p:nvPr>
        </p:nvSpPr>
        <p:spPr bwMode="auto">
          <a:xfrm>
            <a:off x="4687520" y="2167972"/>
            <a:ext cx="2086873" cy="4690028"/>
          </a:xfrm>
          <a:custGeom>
            <a:avLst/>
            <a:gdLst>
              <a:gd name="T0" fmla="*/ 3941 w 3941"/>
              <a:gd name="T1" fmla="*/ 2351 h 8846"/>
              <a:gd name="T2" fmla="*/ 3941 w 3941"/>
              <a:gd name="T3" fmla="*/ 8846 h 8846"/>
              <a:gd name="T4" fmla="*/ 0 w 3941"/>
              <a:gd name="T5" fmla="*/ 8846 h 8846"/>
              <a:gd name="T6" fmla="*/ 0 w 3941"/>
              <a:gd name="T7" fmla="*/ 0 h 8846"/>
              <a:gd name="T8" fmla="*/ 3941 w 3941"/>
              <a:gd name="T9" fmla="*/ 2351 h 8846"/>
            </a:gdLst>
            <a:ahLst/>
            <a:cxnLst>
              <a:cxn ang="0">
                <a:pos x="T0" y="T1"/>
              </a:cxn>
              <a:cxn ang="0">
                <a:pos x="T2" y="T3"/>
              </a:cxn>
              <a:cxn ang="0">
                <a:pos x="T4" y="T5"/>
              </a:cxn>
              <a:cxn ang="0">
                <a:pos x="T6" y="T7"/>
              </a:cxn>
              <a:cxn ang="0">
                <a:pos x="T8" y="T9"/>
              </a:cxn>
            </a:cxnLst>
            <a:rect l="0" t="0" r="r" b="b"/>
            <a:pathLst>
              <a:path w="3941" h="8846">
                <a:moveTo>
                  <a:pt x="3941" y="2351"/>
                </a:moveTo>
                <a:lnTo>
                  <a:pt x="3941" y="8846"/>
                </a:lnTo>
                <a:lnTo>
                  <a:pt x="0" y="8846"/>
                </a:lnTo>
                <a:lnTo>
                  <a:pt x="0" y="0"/>
                </a:lnTo>
                <a:lnTo>
                  <a:pt x="3941" y="235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Freeform 8"/>
          <p:cNvSpPr>
            <a:spLocks noGrp="1"/>
          </p:cNvSpPr>
          <p:nvPr>
            <p:ph type="pic" sz="quarter" idx="13"/>
          </p:nvPr>
        </p:nvSpPr>
        <p:spPr bwMode="auto">
          <a:xfrm>
            <a:off x="2343231" y="3194181"/>
            <a:ext cx="2087933" cy="3663819"/>
          </a:xfrm>
          <a:custGeom>
            <a:avLst/>
            <a:gdLst>
              <a:gd name="T0" fmla="*/ 3941 w 3941"/>
              <a:gd name="T1" fmla="*/ 2351 h 6911"/>
              <a:gd name="T2" fmla="*/ 3941 w 3941"/>
              <a:gd name="T3" fmla="*/ 6911 h 6911"/>
              <a:gd name="T4" fmla="*/ 0 w 3941"/>
              <a:gd name="T5" fmla="*/ 6911 h 6911"/>
              <a:gd name="T6" fmla="*/ 0 w 3941"/>
              <a:gd name="T7" fmla="*/ 0 h 6911"/>
              <a:gd name="T8" fmla="*/ 3941 w 3941"/>
              <a:gd name="T9" fmla="*/ 2351 h 6911"/>
            </a:gdLst>
            <a:ahLst/>
            <a:cxnLst>
              <a:cxn ang="0">
                <a:pos x="T0" y="T1"/>
              </a:cxn>
              <a:cxn ang="0">
                <a:pos x="T2" y="T3"/>
              </a:cxn>
              <a:cxn ang="0">
                <a:pos x="T4" y="T5"/>
              </a:cxn>
              <a:cxn ang="0">
                <a:pos x="T6" y="T7"/>
              </a:cxn>
              <a:cxn ang="0">
                <a:pos x="T8" y="T9"/>
              </a:cxn>
            </a:cxnLst>
            <a:rect l="0" t="0" r="r" b="b"/>
            <a:pathLst>
              <a:path w="3941" h="6911">
                <a:moveTo>
                  <a:pt x="3941" y="2351"/>
                </a:moveTo>
                <a:lnTo>
                  <a:pt x="3941" y="6911"/>
                </a:lnTo>
                <a:lnTo>
                  <a:pt x="0" y="6911"/>
                </a:lnTo>
                <a:lnTo>
                  <a:pt x="0" y="0"/>
                </a:lnTo>
                <a:lnTo>
                  <a:pt x="3941" y="235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Freeform 9"/>
          <p:cNvSpPr>
            <a:spLocks noGrp="1"/>
          </p:cNvSpPr>
          <p:nvPr>
            <p:ph type="pic" sz="quarter" idx="12"/>
          </p:nvPr>
        </p:nvSpPr>
        <p:spPr bwMode="auto">
          <a:xfrm>
            <a:off x="2343231" y="0"/>
            <a:ext cx="2087933" cy="4140879"/>
          </a:xfrm>
          <a:custGeom>
            <a:avLst/>
            <a:gdLst>
              <a:gd name="T0" fmla="*/ 0 w 3941"/>
              <a:gd name="T1" fmla="*/ 0 h 7811"/>
              <a:gd name="T2" fmla="*/ 3941 w 3941"/>
              <a:gd name="T3" fmla="*/ 0 h 7811"/>
              <a:gd name="T4" fmla="*/ 3941 w 3941"/>
              <a:gd name="T5" fmla="*/ 7811 h 7811"/>
              <a:gd name="T6" fmla="*/ 0 w 3941"/>
              <a:gd name="T7" fmla="*/ 5459 h 7811"/>
              <a:gd name="T8" fmla="*/ 0 w 3941"/>
              <a:gd name="T9" fmla="*/ 0 h 7811"/>
            </a:gdLst>
            <a:ahLst/>
            <a:cxnLst>
              <a:cxn ang="0">
                <a:pos x="T0" y="T1"/>
              </a:cxn>
              <a:cxn ang="0">
                <a:pos x="T2" y="T3"/>
              </a:cxn>
              <a:cxn ang="0">
                <a:pos x="T4" y="T5"/>
              </a:cxn>
              <a:cxn ang="0">
                <a:pos x="T6" y="T7"/>
              </a:cxn>
              <a:cxn ang="0">
                <a:pos x="T8" y="T9"/>
              </a:cxn>
            </a:cxnLst>
            <a:rect l="0" t="0" r="r" b="b"/>
            <a:pathLst>
              <a:path w="3941" h="7811">
                <a:moveTo>
                  <a:pt x="0" y="0"/>
                </a:moveTo>
                <a:lnTo>
                  <a:pt x="3941" y="0"/>
                </a:lnTo>
                <a:lnTo>
                  <a:pt x="3941" y="7811"/>
                </a:lnTo>
                <a:lnTo>
                  <a:pt x="0" y="5459"/>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Freeform 6"/>
          <p:cNvSpPr>
            <a:spLocks noGrp="1"/>
          </p:cNvSpPr>
          <p:nvPr>
            <p:ph type="pic" sz="quarter" idx="11"/>
          </p:nvPr>
        </p:nvSpPr>
        <p:spPr bwMode="auto">
          <a:xfrm>
            <a:off x="-13381" y="2471170"/>
            <a:ext cx="2100255" cy="4386830"/>
          </a:xfrm>
          <a:custGeom>
            <a:avLst/>
            <a:gdLst>
              <a:gd name="T0" fmla="*/ 3941 w 3941"/>
              <a:gd name="T1" fmla="*/ 0 h 8274"/>
              <a:gd name="T2" fmla="*/ 3941 w 3941"/>
              <a:gd name="T3" fmla="*/ 8274 h 8274"/>
              <a:gd name="T4" fmla="*/ 0 w 3941"/>
              <a:gd name="T5" fmla="*/ 8274 h 8274"/>
              <a:gd name="T6" fmla="*/ 0 w 3941"/>
              <a:gd name="T7" fmla="*/ 2350 h 8274"/>
              <a:gd name="T8" fmla="*/ 3941 w 3941"/>
              <a:gd name="T9" fmla="*/ 0 h 8274"/>
            </a:gdLst>
            <a:ahLst/>
            <a:cxnLst>
              <a:cxn ang="0">
                <a:pos x="T0" y="T1"/>
              </a:cxn>
              <a:cxn ang="0">
                <a:pos x="T2" y="T3"/>
              </a:cxn>
              <a:cxn ang="0">
                <a:pos x="T4" y="T5"/>
              </a:cxn>
              <a:cxn ang="0">
                <a:pos x="T6" y="T7"/>
              </a:cxn>
              <a:cxn ang="0">
                <a:pos x="T8" y="T9"/>
              </a:cxn>
            </a:cxnLst>
            <a:rect l="0" t="0" r="r" b="b"/>
            <a:pathLst>
              <a:path w="3941" h="8274">
                <a:moveTo>
                  <a:pt x="3941" y="0"/>
                </a:moveTo>
                <a:lnTo>
                  <a:pt x="3941" y="8274"/>
                </a:lnTo>
                <a:lnTo>
                  <a:pt x="0" y="8274"/>
                </a:lnTo>
                <a:lnTo>
                  <a:pt x="0" y="2350"/>
                </a:lnTo>
                <a:lnTo>
                  <a:pt x="3941"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7"/>
          <p:cNvSpPr>
            <a:spLocks noGrp="1"/>
          </p:cNvSpPr>
          <p:nvPr>
            <p:ph type="pic" sz="quarter" idx="10"/>
          </p:nvPr>
        </p:nvSpPr>
        <p:spPr bwMode="auto">
          <a:xfrm>
            <a:off x="0" y="0"/>
            <a:ext cx="2086874" cy="3418929"/>
          </a:xfrm>
          <a:custGeom>
            <a:avLst/>
            <a:gdLst>
              <a:gd name="T0" fmla="*/ 0 w 3941"/>
              <a:gd name="T1" fmla="*/ 0 h 6448"/>
              <a:gd name="T2" fmla="*/ 3941 w 3941"/>
              <a:gd name="T3" fmla="*/ 0 h 6448"/>
              <a:gd name="T4" fmla="*/ 3941 w 3941"/>
              <a:gd name="T5" fmla="*/ 4097 h 6448"/>
              <a:gd name="T6" fmla="*/ 0 w 3941"/>
              <a:gd name="T7" fmla="*/ 6448 h 6448"/>
              <a:gd name="T8" fmla="*/ 0 w 3941"/>
              <a:gd name="T9" fmla="*/ 0 h 6448"/>
            </a:gdLst>
            <a:ahLst/>
            <a:cxnLst>
              <a:cxn ang="0">
                <a:pos x="T0" y="T1"/>
              </a:cxn>
              <a:cxn ang="0">
                <a:pos x="T2" y="T3"/>
              </a:cxn>
              <a:cxn ang="0">
                <a:pos x="T4" y="T5"/>
              </a:cxn>
              <a:cxn ang="0">
                <a:pos x="T6" y="T7"/>
              </a:cxn>
              <a:cxn ang="0">
                <a:pos x="T8" y="T9"/>
              </a:cxn>
            </a:cxnLst>
            <a:rect l="0" t="0" r="r" b="b"/>
            <a:pathLst>
              <a:path w="3941" h="6448">
                <a:moveTo>
                  <a:pt x="0" y="0"/>
                </a:moveTo>
                <a:lnTo>
                  <a:pt x="3941" y="0"/>
                </a:lnTo>
                <a:lnTo>
                  <a:pt x="3941" y="4097"/>
                </a:lnTo>
                <a:lnTo>
                  <a:pt x="0" y="6448"/>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46405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10136365" y="0"/>
            <a:ext cx="2055635"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1"/>
          </p:nvPr>
        </p:nvSpPr>
        <p:spPr>
          <a:xfrm>
            <a:off x="5816600" y="0"/>
            <a:ext cx="4138435" cy="31727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2"/>
          </p:nvPr>
        </p:nvSpPr>
        <p:spPr>
          <a:xfrm>
            <a:off x="7442200" y="3326886"/>
            <a:ext cx="2512835" cy="353111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3"/>
          </p:nvPr>
        </p:nvSpPr>
        <p:spPr>
          <a:xfrm>
            <a:off x="5816600" y="3326886"/>
            <a:ext cx="1457853" cy="353111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32038558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8128000" y="0"/>
            <a:ext cx="4064000" cy="483795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6" name="Picture Placeholder 2"/>
          <p:cNvSpPr>
            <a:spLocks noGrp="1"/>
          </p:cNvSpPr>
          <p:nvPr>
            <p:ph type="pic" sz="quarter" idx="12"/>
          </p:nvPr>
        </p:nvSpPr>
        <p:spPr>
          <a:xfrm>
            <a:off x="1" y="3352283"/>
            <a:ext cx="7607300" cy="35057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433534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1" y="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3"/>
          </p:nvPr>
        </p:nvSpPr>
        <p:spPr>
          <a:xfrm>
            <a:off x="3213099" y="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4"/>
          </p:nvPr>
        </p:nvSpPr>
        <p:spPr>
          <a:xfrm>
            <a:off x="1" y="342900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5"/>
          </p:nvPr>
        </p:nvSpPr>
        <p:spPr>
          <a:xfrm>
            <a:off x="3213099" y="342900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012053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1"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3"/>
          </p:nvPr>
        </p:nvSpPr>
        <p:spPr>
          <a:xfrm>
            <a:off x="2142068"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4"/>
          </p:nvPr>
        </p:nvSpPr>
        <p:spPr>
          <a:xfrm>
            <a:off x="4284136"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5"/>
          </p:nvPr>
        </p:nvSpPr>
        <p:spPr>
          <a:xfrm>
            <a:off x="-1" y="3885600"/>
            <a:ext cx="6426201" cy="29724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9415023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559811" y="0"/>
            <a:ext cx="6632189" cy="6858000"/>
          </a:xfrm>
          <a:custGeom>
            <a:avLst/>
            <a:gdLst>
              <a:gd name="connsiteX0" fmla="*/ 2225507 w 9948282"/>
              <a:gd name="connsiteY0" fmla="*/ 5546984 h 10288581"/>
              <a:gd name="connsiteX1" fmla="*/ 6964929 w 9948282"/>
              <a:gd name="connsiteY1" fmla="*/ 10288581 h 10288581"/>
              <a:gd name="connsiteX2" fmla="*/ 2509373 w 9948282"/>
              <a:gd name="connsiteY2" fmla="*/ 10288581 h 10288581"/>
              <a:gd name="connsiteX3" fmla="*/ 0 w 9948282"/>
              <a:gd name="connsiteY3" fmla="*/ 7773651 h 10288581"/>
              <a:gd name="connsiteX4" fmla="*/ 2419999 w 9948282"/>
              <a:gd name="connsiteY4" fmla="*/ 1123006 h 10288581"/>
              <a:gd name="connsiteX5" fmla="*/ 9948282 w 9948282"/>
              <a:gd name="connsiteY5" fmla="*/ 8648306 h 10288581"/>
              <a:gd name="connsiteX6" fmla="*/ 9948282 w 9948282"/>
              <a:gd name="connsiteY6" fmla="*/ 10288581 h 10288581"/>
              <a:gd name="connsiteX7" fmla="*/ 7133122 w 9948282"/>
              <a:gd name="connsiteY7" fmla="*/ 10288581 h 10288581"/>
              <a:gd name="connsiteX8" fmla="*/ 192844 w 9948282"/>
              <a:gd name="connsiteY8" fmla="*/ 3348608 h 10288581"/>
              <a:gd name="connsiteX9" fmla="*/ 1474659 w 9948282"/>
              <a:gd name="connsiteY9" fmla="*/ 0 h 10288581"/>
              <a:gd name="connsiteX10" fmla="*/ 5924786 w 9948282"/>
              <a:gd name="connsiteY10" fmla="*/ 0 h 10288581"/>
              <a:gd name="connsiteX11" fmla="*/ 9948282 w 9948282"/>
              <a:gd name="connsiteY11" fmla="*/ 4022534 h 10288581"/>
              <a:gd name="connsiteX12" fmla="*/ 9948282 w 9948282"/>
              <a:gd name="connsiteY12" fmla="*/ 8473623 h 1028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48282" h="10288581">
                <a:moveTo>
                  <a:pt x="2225507" y="5546984"/>
                </a:moveTo>
                <a:lnTo>
                  <a:pt x="6964929" y="10288581"/>
                </a:lnTo>
                <a:lnTo>
                  <a:pt x="2509373" y="10288581"/>
                </a:lnTo>
                <a:lnTo>
                  <a:pt x="0" y="7773651"/>
                </a:lnTo>
                <a:close/>
                <a:moveTo>
                  <a:pt x="2419999" y="1123006"/>
                </a:moveTo>
                <a:lnTo>
                  <a:pt x="9948282" y="8648306"/>
                </a:lnTo>
                <a:lnTo>
                  <a:pt x="9948282" y="10288581"/>
                </a:lnTo>
                <a:lnTo>
                  <a:pt x="7133122" y="10288581"/>
                </a:lnTo>
                <a:lnTo>
                  <a:pt x="192844" y="3348608"/>
                </a:lnTo>
                <a:close/>
                <a:moveTo>
                  <a:pt x="1474659" y="0"/>
                </a:moveTo>
                <a:lnTo>
                  <a:pt x="5924786" y="0"/>
                </a:lnTo>
                <a:lnTo>
                  <a:pt x="9948282" y="4022534"/>
                </a:lnTo>
                <a:lnTo>
                  <a:pt x="9948282" y="8473623"/>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465221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106071" y="1285402"/>
            <a:ext cx="7085929" cy="5572598"/>
          </a:xfrm>
          <a:custGeom>
            <a:avLst/>
            <a:gdLst>
              <a:gd name="connsiteX0" fmla="*/ 1746908 w 10628894"/>
              <a:gd name="connsiteY0" fmla="*/ 3856800 h 8360186"/>
              <a:gd name="connsiteX1" fmla="*/ 6250290 w 10628894"/>
              <a:gd name="connsiteY1" fmla="*/ 8360186 h 8360186"/>
              <a:gd name="connsiteX2" fmla="*/ 3455244 w 10628894"/>
              <a:gd name="connsiteY2" fmla="*/ 8360186 h 8360186"/>
              <a:gd name="connsiteX3" fmla="*/ 351653 w 10628894"/>
              <a:gd name="connsiteY3" fmla="*/ 5251353 h 8360186"/>
              <a:gd name="connsiteX4" fmla="*/ 7427951 w 10628894"/>
              <a:gd name="connsiteY4" fmla="*/ 612549 h 8360186"/>
              <a:gd name="connsiteX5" fmla="*/ 10628894 w 10628894"/>
              <a:gd name="connsiteY5" fmla="*/ 3818234 h 8360186"/>
              <a:gd name="connsiteX6" fmla="*/ 10628894 w 10628894"/>
              <a:gd name="connsiteY6" fmla="*/ 6613282 h 8360186"/>
              <a:gd name="connsiteX7" fmla="*/ 6034759 w 10628894"/>
              <a:gd name="connsiteY7" fmla="*/ 2010073 h 8360186"/>
              <a:gd name="connsiteX8" fmla="*/ 1394912 w 10628894"/>
              <a:gd name="connsiteY8" fmla="*/ 533148 h 8360186"/>
              <a:gd name="connsiteX9" fmla="*/ 9222296 w 10628894"/>
              <a:gd name="connsiteY9" fmla="*/ 8360186 h 8360186"/>
              <a:gd name="connsiteX10" fmla="*/ 6427936 w 10628894"/>
              <a:gd name="connsiteY10" fmla="*/ 8360186 h 8360186"/>
              <a:gd name="connsiteX11" fmla="*/ 0 w 10628894"/>
              <a:gd name="connsiteY11" fmla="*/ 1929862 h 8360186"/>
              <a:gd name="connsiteX12" fmla="*/ 4366021 w 10628894"/>
              <a:gd name="connsiteY12" fmla="*/ 521802 h 8360186"/>
              <a:gd name="connsiteX13" fmla="*/ 10628894 w 10628894"/>
              <a:gd name="connsiteY13" fmla="*/ 6788881 h 8360186"/>
              <a:gd name="connsiteX14" fmla="*/ 10628894 w 10628894"/>
              <a:gd name="connsiteY14" fmla="*/ 8360186 h 8360186"/>
              <a:gd name="connsiteX15" fmla="*/ 9407146 w 10628894"/>
              <a:gd name="connsiteY15" fmla="*/ 8360186 h 8360186"/>
              <a:gd name="connsiteX16" fmla="*/ 2972005 w 10628894"/>
              <a:gd name="connsiteY16" fmla="*/ 1918517 h 8360186"/>
              <a:gd name="connsiteX17" fmla="*/ 9791740 w 10628894"/>
              <a:gd name="connsiteY17" fmla="*/ 0 h 8360186"/>
              <a:gd name="connsiteX18" fmla="*/ 10628894 w 10628894"/>
              <a:gd name="connsiteY18" fmla="*/ 836107 h 8360186"/>
              <a:gd name="connsiteX19" fmla="*/ 10628894 w 10628894"/>
              <a:gd name="connsiteY19" fmla="*/ 3629930 h 8360186"/>
              <a:gd name="connsiteX20" fmla="*/ 8394214 w 10628894"/>
              <a:gd name="connsiteY20" fmla="*/ 1395778 h 836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28894" h="8360186">
                <a:moveTo>
                  <a:pt x="1746908" y="3856800"/>
                </a:moveTo>
                <a:lnTo>
                  <a:pt x="6250290" y="8360186"/>
                </a:lnTo>
                <a:lnTo>
                  <a:pt x="3455244" y="8360186"/>
                </a:lnTo>
                <a:lnTo>
                  <a:pt x="351653" y="5251353"/>
                </a:lnTo>
                <a:close/>
                <a:moveTo>
                  <a:pt x="7427951" y="612549"/>
                </a:moveTo>
                <a:lnTo>
                  <a:pt x="10628894" y="3818234"/>
                </a:lnTo>
                <a:lnTo>
                  <a:pt x="10628894" y="6613282"/>
                </a:lnTo>
                <a:lnTo>
                  <a:pt x="6034759" y="2010073"/>
                </a:lnTo>
                <a:close/>
                <a:moveTo>
                  <a:pt x="1394912" y="533148"/>
                </a:moveTo>
                <a:lnTo>
                  <a:pt x="9222296" y="8360186"/>
                </a:lnTo>
                <a:lnTo>
                  <a:pt x="6427936" y="8360186"/>
                </a:lnTo>
                <a:lnTo>
                  <a:pt x="0" y="1929862"/>
                </a:lnTo>
                <a:close/>
                <a:moveTo>
                  <a:pt x="4366021" y="521802"/>
                </a:moveTo>
                <a:lnTo>
                  <a:pt x="10628894" y="6788881"/>
                </a:lnTo>
                <a:lnTo>
                  <a:pt x="10628894" y="8360186"/>
                </a:lnTo>
                <a:lnTo>
                  <a:pt x="9407146" y="8360186"/>
                </a:lnTo>
                <a:lnTo>
                  <a:pt x="2972005" y="1918517"/>
                </a:lnTo>
                <a:close/>
                <a:moveTo>
                  <a:pt x="9791740" y="0"/>
                </a:moveTo>
                <a:lnTo>
                  <a:pt x="10628894" y="836107"/>
                </a:lnTo>
                <a:lnTo>
                  <a:pt x="10628894" y="3629930"/>
                </a:lnTo>
                <a:lnTo>
                  <a:pt x="8394214" y="139577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5378495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442567" y="0"/>
            <a:ext cx="5917168" cy="6858000"/>
          </a:xfrm>
          <a:custGeom>
            <a:avLst/>
            <a:gdLst>
              <a:gd name="connsiteX0" fmla="*/ 2925923 w 8875752"/>
              <a:gd name="connsiteY0" fmla="*/ 6745118 h 10288588"/>
              <a:gd name="connsiteX1" fmla="*/ 5856403 w 8875752"/>
              <a:gd name="connsiteY1" fmla="*/ 9658182 h 10288588"/>
              <a:gd name="connsiteX2" fmla="*/ 5222909 w 8875752"/>
              <a:gd name="connsiteY2" fmla="*/ 10288588 h 10288588"/>
              <a:gd name="connsiteX3" fmla="*/ 633494 w 8875752"/>
              <a:gd name="connsiteY3" fmla="*/ 10288588 h 10288588"/>
              <a:gd name="connsiteX4" fmla="*/ 0 w 8875752"/>
              <a:gd name="connsiteY4" fmla="*/ 9658182 h 10288588"/>
              <a:gd name="connsiteX5" fmla="*/ 5946412 w 8875752"/>
              <a:gd name="connsiteY5" fmla="*/ 3737161 h 10288588"/>
              <a:gd name="connsiteX6" fmla="*/ 8875752 w 8875752"/>
              <a:gd name="connsiteY6" fmla="*/ 6653968 h 10288588"/>
              <a:gd name="connsiteX7" fmla="*/ 5946412 w 8875752"/>
              <a:gd name="connsiteY7" fmla="*/ 9570776 h 10288588"/>
              <a:gd name="connsiteX8" fmla="*/ 3019349 w 8875752"/>
              <a:gd name="connsiteY8" fmla="*/ 6653968 h 10288588"/>
              <a:gd name="connsiteX9" fmla="*/ 2925923 w 8875752"/>
              <a:gd name="connsiteY9" fmla="*/ 729202 h 10288588"/>
              <a:gd name="connsiteX10" fmla="*/ 5856403 w 8875752"/>
              <a:gd name="connsiteY10" fmla="*/ 3646010 h 10288588"/>
              <a:gd name="connsiteX11" fmla="*/ 2925923 w 8875752"/>
              <a:gd name="connsiteY11" fmla="*/ 6562818 h 10288588"/>
              <a:gd name="connsiteX12" fmla="*/ 0 w 8875752"/>
              <a:gd name="connsiteY12" fmla="*/ 3646010 h 10288588"/>
              <a:gd name="connsiteX13" fmla="*/ 3654875 w 8875752"/>
              <a:gd name="connsiteY13" fmla="*/ 0 h 10288588"/>
              <a:gd name="connsiteX14" fmla="*/ 8240226 w 8875752"/>
              <a:gd name="connsiteY14" fmla="*/ 0 h 10288588"/>
              <a:gd name="connsiteX15" fmla="*/ 8875752 w 8875752"/>
              <a:gd name="connsiteY15" fmla="*/ 634308 h 10288588"/>
              <a:gd name="connsiteX16" fmla="*/ 5946412 w 8875752"/>
              <a:gd name="connsiteY16" fmla="*/ 3554860 h 10288588"/>
              <a:gd name="connsiteX17" fmla="*/ 3019350 w 8875752"/>
              <a:gd name="connsiteY17" fmla="*/ 63430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75752" h="10288588">
                <a:moveTo>
                  <a:pt x="2925923" y="6745118"/>
                </a:moveTo>
                <a:lnTo>
                  <a:pt x="5856403" y="9658182"/>
                </a:lnTo>
                <a:lnTo>
                  <a:pt x="5222909" y="10288588"/>
                </a:lnTo>
                <a:lnTo>
                  <a:pt x="633494" y="10288588"/>
                </a:lnTo>
                <a:lnTo>
                  <a:pt x="0" y="9658182"/>
                </a:lnTo>
                <a:close/>
                <a:moveTo>
                  <a:pt x="5946412" y="3737161"/>
                </a:moveTo>
                <a:lnTo>
                  <a:pt x="8875752" y="6653968"/>
                </a:lnTo>
                <a:lnTo>
                  <a:pt x="5946412" y="9570776"/>
                </a:lnTo>
                <a:lnTo>
                  <a:pt x="3019349" y="6653968"/>
                </a:lnTo>
                <a:close/>
                <a:moveTo>
                  <a:pt x="2925923" y="729202"/>
                </a:moveTo>
                <a:lnTo>
                  <a:pt x="5856403" y="3646010"/>
                </a:lnTo>
                <a:lnTo>
                  <a:pt x="2925923" y="6562818"/>
                </a:lnTo>
                <a:lnTo>
                  <a:pt x="0" y="3646010"/>
                </a:lnTo>
                <a:close/>
                <a:moveTo>
                  <a:pt x="3654875" y="0"/>
                </a:moveTo>
                <a:lnTo>
                  <a:pt x="8240226" y="0"/>
                </a:lnTo>
                <a:lnTo>
                  <a:pt x="8875752" y="634308"/>
                </a:lnTo>
                <a:lnTo>
                  <a:pt x="5946412" y="3554860"/>
                </a:lnTo>
                <a:lnTo>
                  <a:pt x="3019350" y="63430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249213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 y="0"/>
            <a:ext cx="11424167" cy="6052959"/>
          </a:xfrm>
          <a:custGeom>
            <a:avLst/>
            <a:gdLst>
              <a:gd name="connsiteX0" fmla="*/ 4164431 w 17136250"/>
              <a:gd name="connsiteY0" fmla="*/ 5434830 h 9080840"/>
              <a:gd name="connsiteX1" fmla="*/ 5993135 w 17136250"/>
              <a:gd name="connsiteY1" fmla="*/ 7258975 h 9080840"/>
              <a:gd name="connsiteX2" fmla="*/ 4164431 w 17136250"/>
              <a:gd name="connsiteY2" fmla="*/ 9080840 h 9080840"/>
              <a:gd name="connsiteX3" fmla="*/ 2335727 w 17136250"/>
              <a:gd name="connsiteY3" fmla="*/ 7258975 h 9080840"/>
              <a:gd name="connsiteX4" fmla="*/ 9947910 w 17136250"/>
              <a:gd name="connsiteY4" fmla="*/ 3509286 h 9080840"/>
              <a:gd name="connsiteX5" fmla="*/ 11781167 w 17136250"/>
              <a:gd name="connsiteY5" fmla="*/ 5333429 h 9080840"/>
              <a:gd name="connsiteX6" fmla="*/ 9947910 w 17136250"/>
              <a:gd name="connsiteY6" fmla="*/ 7155295 h 9080840"/>
              <a:gd name="connsiteX7" fmla="*/ 8112372 w 17136250"/>
              <a:gd name="connsiteY7" fmla="*/ 5333429 h 9080840"/>
              <a:gd name="connsiteX8" fmla="*/ 6094531 w 17136250"/>
              <a:gd name="connsiteY8" fmla="*/ 3509286 h 9080840"/>
              <a:gd name="connsiteX9" fmla="*/ 7930071 w 17136250"/>
              <a:gd name="connsiteY9" fmla="*/ 5333429 h 9080840"/>
              <a:gd name="connsiteX10" fmla="*/ 6094531 w 17136250"/>
              <a:gd name="connsiteY10" fmla="*/ 7155295 h 9080840"/>
              <a:gd name="connsiteX11" fmla="*/ 4261274 w 17136250"/>
              <a:gd name="connsiteY11" fmla="*/ 5333429 h 9080840"/>
              <a:gd name="connsiteX12" fmla="*/ 2238879 w 17136250"/>
              <a:gd name="connsiteY12" fmla="*/ 3509286 h 9080840"/>
              <a:gd name="connsiteX13" fmla="*/ 4067583 w 17136250"/>
              <a:gd name="connsiteY13" fmla="*/ 5333429 h 9080840"/>
              <a:gd name="connsiteX14" fmla="*/ 2238879 w 17136250"/>
              <a:gd name="connsiteY14" fmla="*/ 7155295 h 9080840"/>
              <a:gd name="connsiteX15" fmla="*/ 410176 w 17136250"/>
              <a:gd name="connsiteY15" fmla="*/ 5333429 h 9080840"/>
              <a:gd name="connsiteX16" fmla="*/ 8020083 w 17136250"/>
              <a:gd name="connsiteY16" fmla="*/ 1595130 h 9080840"/>
              <a:gd name="connsiteX17" fmla="*/ 9855622 w 17136250"/>
              <a:gd name="connsiteY17" fmla="*/ 3419273 h 9080840"/>
              <a:gd name="connsiteX18" fmla="*/ 8020083 w 17136250"/>
              <a:gd name="connsiteY18" fmla="*/ 5241139 h 9080840"/>
              <a:gd name="connsiteX19" fmla="*/ 6186828 w 17136250"/>
              <a:gd name="connsiteY19" fmla="*/ 3419273 h 9080840"/>
              <a:gd name="connsiteX20" fmla="*/ 4164433 w 17136250"/>
              <a:gd name="connsiteY20" fmla="*/ 1595130 h 9080840"/>
              <a:gd name="connsiteX21" fmla="*/ 5993136 w 17136250"/>
              <a:gd name="connsiteY21" fmla="*/ 3419273 h 9080840"/>
              <a:gd name="connsiteX22" fmla="*/ 4164433 w 17136250"/>
              <a:gd name="connsiteY22" fmla="*/ 5241139 h 9080840"/>
              <a:gd name="connsiteX23" fmla="*/ 2335729 w 17136250"/>
              <a:gd name="connsiteY23" fmla="*/ 3419273 h 9080840"/>
              <a:gd name="connsiteX24" fmla="*/ 11879154 w 17136250"/>
              <a:gd name="connsiteY24" fmla="*/ 1595130 h 9080840"/>
              <a:gd name="connsiteX25" fmla="*/ 13706720 w 17136250"/>
              <a:gd name="connsiteY25" fmla="*/ 3419273 h 9080840"/>
              <a:gd name="connsiteX26" fmla="*/ 11879154 w 17136250"/>
              <a:gd name="connsiteY26" fmla="*/ 5241139 h 9080840"/>
              <a:gd name="connsiteX27" fmla="*/ 10049313 w 17136250"/>
              <a:gd name="connsiteY27" fmla="*/ 3419273 h 9080840"/>
              <a:gd name="connsiteX28" fmla="*/ 312189 w 17136250"/>
              <a:gd name="connsiteY28" fmla="*/ 1595130 h 9080840"/>
              <a:gd name="connsiteX29" fmla="*/ 2142030 w 17136250"/>
              <a:gd name="connsiteY29" fmla="*/ 3419273 h 9080840"/>
              <a:gd name="connsiteX30" fmla="*/ 312189 w 17136250"/>
              <a:gd name="connsiteY30" fmla="*/ 5241139 h 9080840"/>
              <a:gd name="connsiteX31" fmla="*/ 0 w 17136250"/>
              <a:gd name="connsiteY31" fmla="*/ 4929145 h 9080840"/>
              <a:gd name="connsiteX32" fmla="*/ 0 w 17136250"/>
              <a:gd name="connsiteY32" fmla="*/ 1904847 h 9080840"/>
              <a:gd name="connsiteX33" fmla="*/ 1913221 w 17136250"/>
              <a:gd name="connsiteY33" fmla="*/ 1 h 9080840"/>
              <a:gd name="connsiteX34" fmla="*/ 2564540 w 17136250"/>
              <a:gd name="connsiteY34" fmla="*/ 1 h 9080840"/>
              <a:gd name="connsiteX35" fmla="*/ 4067584 w 17136250"/>
              <a:gd name="connsiteY35" fmla="*/ 1499198 h 9080840"/>
              <a:gd name="connsiteX36" fmla="*/ 2238880 w 17136250"/>
              <a:gd name="connsiteY36" fmla="*/ 3326984 h 9080840"/>
              <a:gd name="connsiteX37" fmla="*/ 410176 w 17136250"/>
              <a:gd name="connsiteY37" fmla="*/ 1499198 h 9080840"/>
              <a:gd name="connsiteX38" fmla="*/ 14321984 w 17136250"/>
              <a:gd name="connsiteY38" fmla="*/ 1 h 9080840"/>
              <a:gd name="connsiteX39" fmla="*/ 17136250 w 17136250"/>
              <a:gd name="connsiteY39" fmla="*/ 1 h 9080840"/>
              <a:gd name="connsiteX40" fmla="*/ 15727980 w 17136250"/>
              <a:gd name="connsiteY40" fmla="*/ 1401440 h 9080840"/>
              <a:gd name="connsiteX41" fmla="*/ 13477909 w 17136250"/>
              <a:gd name="connsiteY41" fmla="*/ 0 h 9080840"/>
              <a:gd name="connsiteX42" fmla="*/ 14126951 w 17136250"/>
              <a:gd name="connsiteY42" fmla="*/ 0 h 9080840"/>
              <a:gd name="connsiteX43" fmla="*/ 15632272 w 17136250"/>
              <a:gd name="connsiteY43" fmla="*/ 1499197 h 9080840"/>
              <a:gd name="connsiteX44" fmla="*/ 13803568 w 17136250"/>
              <a:gd name="connsiteY44" fmla="*/ 3326984 h 9080840"/>
              <a:gd name="connsiteX45" fmla="*/ 11974865 w 17136250"/>
              <a:gd name="connsiteY45" fmla="*/ 1499197 h 9080840"/>
              <a:gd name="connsiteX46" fmla="*/ 9619157 w 17136250"/>
              <a:gd name="connsiteY46" fmla="*/ 0 h 9080840"/>
              <a:gd name="connsiteX47" fmla="*/ 10274380 w 17136250"/>
              <a:gd name="connsiteY47" fmla="*/ 0 h 9080840"/>
              <a:gd name="connsiteX48" fmla="*/ 11781167 w 17136250"/>
              <a:gd name="connsiteY48" fmla="*/ 1499197 h 9080840"/>
              <a:gd name="connsiteX49" fmla="*/ 9947910 w 17136250"/>
              <a:gd name="connsiteY49" fmla="*/ 3326984 h 9080840"/>
              <a:gd name="connsiteX50" fmla="*/ 8112371 w 17136250"/>
              <a:gd name="connsiteY50" fmla="*/ 1499197 h 9080840"/>
              <a:gd name="connsiteX51" fmla="*/ 5770342 w 17136250"/>
              <a:gd name="connsiteY51" fmla="*/ 0 h 9080840"/>
              <a:gd name="connsiteX52" fmla="*/ 6421000 w 17136250"/>
              <a:gd name="connsiteY52" fmla="*/ 0 h 9080840"/>
              <a:gd name="connsiteX53" fmla="*/ 7930070 w 17136250"/>
              <a:gd name="connsiteY53" fmla="*/ 1499197 h 9080840"/>
              <a:gd name="connsiteX54" fmla="*/ 6094530 w 17136250"/>
              <a:gd name="connsiteY54" fmla="*/ 3326984 h 9080840"/>
              <a:gd name="connsiteX55" fmla="*/ 4261273 w 17136250"/>
              <a:gd name="connsiteY55" fmla="*/ 1499197 h 908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36250" h="9080840">
                <a:moveTo>
                  <a:pt x="4164431" y="5434830"/>
                </a:moveTo>
                <a:lnTo>
                  <a:pt x="5993135" y="7258975"/>
                </a:lnTo>
                <a:lnTo>
                  <a:pt x="4164431" y="9080840"/>
                </a:lnTo>
                <a:lnTo>
                  <a:pt x="2335727" y="7258975"/>
                </a:lnTo>
                <a:close/>
                <a:moveTo>
                  <a:pt x="9947910" y="3509286"/>
                </a:moveTo>
                <a:lnTo>
                  <a:pt x="11781167" y="5333429"/>
                </a:lnTo>
                <a:lnTo>
                  <a:pt x="9947910" y="7155295"/>
                </a:lnTo>
                <a:lnTo>
                  <a:pt x="8112372" y="5333429"/>
                </a:lnTo>
                <a:close/>
                <a:moveTo>
                  <a:pt x="6094531" y="3509286"/>
                </a:moveTo>
                <a:lnTo>
                  <a:pt x="7930071" y="5333429"/>
                </a:lnTo>
                <a:lnTo>
                  <a:pt x="6094531" y="7155295"/>
                </a:lnTo>
                <a:lnTo>
                  <a:pt x="4261274" y="5333429"/>
                </a:lnTo>
                <a:close/>
                <a:moveTo>
                  <a:pt x="2238879" y="3509286"/>
                </a:moveTo>
                <a:lnTo>
                  <a:pt x="4067583" y="5333429"/>
                </a:lnTo>
                <a:lnTo>
                  <a:pt x="2238879" y="7155295"/>
                </a:lnTo>
                <a:lnTo>
                  <a:pt x="410176" y="5333429"/>
                </a:lnTo>
                <a:close/>
                <a:moveTo>
                  <a:pt x="8020083" y="1595130"/>
                </a:moveTo>
                <a:lnTo>
                  <a:pt x="9855622" y="3419273"/>
                </a:lnTo>
                <a:lnTo>
                  <a:pt x="8020083" y="5241139"/>
                </a:lnTo>
                <a:lnTo>
                  <a:pt x="6186828" y="3419273"/>
                </a:lnTo>
                <a:close/>
                <a:moveTo>
                  <a:pt x="4164433" y="1595130"/>
                </a:moveTo>
                <a:lnTo>
                  <a:pt x="5993136" y="3419273"/>
                </a:lnTo>
                <a:lnTo>
                  <a:pt x="4164433" y="5241139"/>
                </a:lnTo>
                <a:lnTo>
                  <a:pt x="2335729" y="3419273"/>
                </a:lnTo>
                <a:close/>
                <a:moveTo>
                  <a:pt x="11879154" y="1595130"/>
                </a:moveTo>
                <a:lnTo>
                  <a:pt x="13706720" y="3419273"/>
                </a:lnTo>
                <a:lnTo>
                  <a:pt x="11879154" y="5241139"/>
                </a:lnTo>
                <a:lnTo>
                  <a:pt x="10049313" y="3419273"/>
                </a:lnTo>
                <a:close/>
                <a:moveTo>
                  <a:pt x="312189" y="1595130"/>
                </a:moveTo>
                <a:lnTo>
                  <a:pt x="2142030" y="3419273"/>
                </a:lnTo>
                <a:lnTo>
                  <a:pt x="312189" y="5241139"/>
                </a:lnTo>
                <a:lnTo>
                  <a:pt x="0" y="4929145"/>
                </a:lnTo>
                <a:lnTo>
                  <a:pt x="0" y="1904847"/>
                </a:lnTo>
                <a:close/>
                <a:moveTo>
                  <a:pt x="1913221" y="1"/>
                </a:moveTo>
                <a:lnTo>
                  <a:pt x="2564540" y="1"/>
                </a:lnTo>
                <a:lnTo>
                  <a:pt x="4067584" y="1499198"/>
                </a:lnTo>
                <a:lnTo>
                  <a:pt x="2238880" y="3326984"/>
                </a:lnTo>
                <a:lnTo>
                  <a:pt x="410176" y="1499198"/>
                </a:lnTo>
                <a:close/>
                <a:moveTo>
                  <a:pt x="14321984" y="1"/>
                </a:moveTo>
                <a:lnTo>
                  <a:pt x="17136250" y="1"/>
                </a:lnTo>
                <a:lnTo>
                  <a:pt x="15727980" y="1401440"/>
                </a:lnTo>
                <a:close/>
                <a:moveTo>
                  <a:pt x="13477909" y="0"/>
                </a:moveTo>
                <a:lnTo>
                  <a:pt x="14126951" y="0"/>
                </a:lnTo>
                <a:lnTo>
                  <a:pt x="15632272" y="1499197"/>
                </a:lnTo>
                <a:lnTo>
                  <a:pt x="13803568" y="3326984"/>
                </a:lnTo>
                <a:lnTo>
                  <a:pt x="11974865" y="1499197"/>
                </a:lnTo>
                <a:close/>
                <a:moveTo>
                  <a:pt x="9619157" y="0"/>
                </a:moveTo>
                <a:lnTo>
                  <a:pt x="10274380" y="0"/>
                </a:lnTo>
                <a:lnTo>
                  <a:pt x="11781167" y="1499197"/>
                </a:lnTo>
                <a:lnTo>
                  <a:pt x="9947910" y="3326984"/>
                </a:lnTo>
                <a:lnTo>
                  <a:pt x="8112371" y="1499197"/>
                </a:lnTo>
                <a:close/>
                <a:moveTo>
                  <a:pt x="5770342" y="0"/>
                </a:moveTo>
                <a:lnTo>
                  <a:pt x="6421000" y="0"/>
                </a:lnTo>
                <a:lnTo>
                  <a:pt x="7930070" y="1499197"/>
                </a:lnTo>
                <a:lnTo>
                  <a:pt x="6094530" y="3326984"/>
                </a:lnTo>
                <a:lnTo>
                  <a:pt x="4261273" y="1499197"/>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36125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13" name="Freeform 8"/>
          <p:cNvSpPr>
            <a:spLocks noGrp="1"/>
          </p:cNvSpPr>
          <p:nvPr>
            <p:ph type="pic" sz="quarter" idx="13"/>
          </p:nvPr>
        </p:nvSpPr>
        <p:spPr bwMode="auto">
          <a:xfrm>
            <a:off x="6734898" y="896813"/>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Freeform 8"/>
          <p:cNvSpPr>
            <a:spLocks noGrp="1"/>
          </p:cNvSpPr>
          <p:nvPr>
            <p:ph type="pic" sz="quarter" idx="14"/>
          </p:nvPr>
        </p:nvSpPr>
        <p:spPr bwMode="auto">
          <a:xfrm>
            <a:off x="8498651" y="896813"/>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Freeform 8"/>
          <p:cNvSpPr>
            <a:spLocks noGrp="1"/>
          </p:cNvSpPr>
          <p:nvPr>
            <p:ph type="pic" sz="quarter" idx="15"/>
          </p:nvPr>
        </p:nvSpPr>
        <p:spPr bwMode="auto">
          <a:xfrm>
            <a:off x="6734898" y="399422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Freeform 8"/>
          <p:cNvSpPr>
            <a:spLocks noGrp="1"/>
          </p:cNvSpPr>
          <p:nvPr>
            <p:ph type="pic" sz="quarter" idx="16"/>
          </p:nvPr>
        </p:nvSpPr>
        <p:spPr bwMode="auto">
          <a:xfrm>
            <a:off x="8498651" y="399422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Freeform 8"/>
          <p:cNvSpPr>
            <a:spLocks noGrp="1"/>
          </p:cNvSpPr>
          <p:nvPr>
            <p:ph type="pic" sz="quarter" idx="11"/>
          </p:nvPr>
        </p:nvSpPr>
        <p:spPr bwMode="auto">
          <a:xfrm>
            <a:off x="7616775"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Freeform 8"/>
          <p:cNvSpPr>
            <a:spLocks noGrp="1"/>
          </p:cNvSpPr>
          <p:nvPr>
            <p:ph type="pic" sz="quarter" idx="12"/>
          </p:nvPr>
        </p:nvSpPr>
        <p:spPr bwMode="auto">
          <a:xfrm>
            <a:off x="9380537"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8"/>
          <p:cNvSpPr>
            <a:spLocks noGrp="1"/>
          </p:cNvSpPr>
          <p:nvPr>
            <p:ph type="pic" sz="quarter" idx="10"/>
          </p:nvPr>
        </p:nvSpPr>
        <p:spPr bwMode="auto">
          <a:xfrm>
            <a:off x="5853022"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866026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Пользовательский макет">
    <p:spTree>
      <p:nvGrpSpPr>
        <p:cNvPr id="1" name=""/>
        <p:cNvGrpSpPr/>
        <p:nvPr/>
      </p:nvGrpSpPr>
      <p:grpSpPr>
        <a:xfrm>
          <a:off x="0" y="0"/>
          <a:ext cx="0" cy="0"/>
          <a:chOff x="0" y="0"/>
          <a:chExt cx="0" cy="0"/>
        </a:xfrm>
      </p:grpSpPr>
      <p:sp>
        <p:nvSpPr>
          <p:cNvPr id="10" name="Freeform 16"/>
          <p:cNvSpPr>
            <a:spLocks noGrp="1"/>
          </p:cNvSpPr>
          <p:nvPr>
            <p:ph type="pic" sz="quarter" idx="16"/>
          </p:nvPr>
        </p:nvSpPr>
        <p:spPr bwMode="auto">
          <a:xfrm>
            <a:off x="8536660" y="1605222"/>
            <a:ext cx="2536343" cy="3624945"/>
          </a:xfrm>
          <a:custGeom>
            <a:avLst/>
            <a:gdLst>
              <a:gd name="T0" fmla="*/ 1227 w 1684"/>
              <a:gd name="T1" fmla="*/ 30 h 2406"/>
              <a:gd name="T2" fmla="*/ 1280 w 1684"/>
              <a:gd name="T3" fmla="*/ 91 h 2406"/>
              <a:gd name="T4" fmla="*/ 1331 w 1684"/>
              <a:gd name="T5" fmla="*/ 154 h 2406"/>
              <a:gd name="T6" fmla="*/ 1378 w 1684"/>
              <a:gd name="T7" fmla="*/ 221 h 2406"/>
              <a:gd name="T8" fmla="*/ 1423 w 1684"/>
              <a:gd name="T9" fmla="*/ 289 h 2406"/>
              <a:gd name="T10" fmla="*/ 1465 w 1684"/>
              <a:gd name="T11" fmla="*/ 359 h 2406"/>
              <a:gd name="T12" fmla="*/ 1503 w 1684"/>
              <a:gd name="T13" fmla="*/ 431 h 2406"/>
              <a:gd name="T14" fmla="*/ 1538 w 1684"/>
              <a:gd name="T15" fmla="*/ 506 h 2406"/>
              <a:gd name="T16" fmla="*/ 1569 w 1684"/>
              <a:gd name="T17" fmla="*/ 582 h 2406"/>
              <a:gd name="T18" fmla="*/ 1597 w 1684"/>
              <a:gd name="T19" fmla="*/ 660 h 2406"/>
              <a:gd name="T20" fmla="*/ 1622 w 1684"/>
              <a:gd name="T21" fmla="*/ 740 h 2406"/>
              <a:gd name="T22" fmla="*/ 1642 w 1684"/>
              <a:gd name="T23" fmla="*/ 821 h 2406"/>
              <a:gd name="T24" fmla="*/ 1658 w 1684"/>
              <a:gd name="T25" fmla="*/ 904 h 2406"/>
              <a:gd name="T26" fmla="*/ 1671 w 1684"/>
              <a:gd name="T27" fmla="*/ 988 h 2406"/>
              <a:gd name="T28" fmla="*/ 1680 w 1684"/>
              <a:gd name="T29" fmla="*/ 1073 h 2406"/>
              <a:gd name="T30" fmla="*/ 1684 w 1684"/>
              <a:gd name="T31" fmla="*/ 1160 h 2406"/>
              <a:gd name="T32" fmla="*/ 1684 w 1684"/>
              <a:gd name="T33" fmla="*/ 1247 h 2406"/>
              <a:gd name="T34" fmla="*/ 1680 w 1684"/>
              <a:gd name="T35" fmla="*/ 1334 h 2406"/>
              <a:gd name="T36" fmla="*/ 1671 w 1684"/>
              <a:gd name="T37" fmla="*/ 1419 h 2406"/>
              <a:gd name="T38" fmla="*/ 1658 w 1684"/>
              <a:gd name="T39" fmla="*/ 1503 h 2406"/>
              <a:gd name="T40" fmla="*/ 1642 w 1684"/>
              <a:gd name="T41" fmla="*/ 1587 h 2406"/>
              <a:gd name="T42" fmla="*/ 1622 w 1684"/>
              <a:gd name="T43" fmla="*/ 1668 h 2406"/>
              <a:gd name="T44" fmla="*/ 1597 w 1684"/>
              <a:gd name="T45" fmla="*/ 1747 h 2406"/>
              <a:gd name="T46" fmla="*/ 1569 w 1684"/>
              <a:gd name="T47" fmla="*/ 1826 h 2406"/>
              <a:gd name="T48" fmla="*/ 1538 w 1684"/>
              <a:gd name="T49" fmla="*/ 1902 h 2406"/>
              <a:gd name="T50" fmla="*/ 1503 w 1684"/>
              <a:gd name="T51" fmla="*/ 1975 h 2406"/>
              <a:gd name="T52" fmla="*/ 1465 w 1684"/>
              <a:gd name="T53" fmla="*/ 2048 h 2406"/>
              <a:gd name="T54" fmla="*/ 1423 w 1684"/>
              <a:gd name="T55" fmla="*/ 2118 h 2406"/>
              <a:gd name="T56" fmla="*/ 1378 w 1684"/>
              <a:gd name="T57" fmla="*/ 2187 h 2406"/>
              <a:gd name="T58" fmla="*/ 1331 w 1684"/>
              <a:gd name="T59" fmla="*/ 2252 h 2406"/>
              <a:gd name="T60" fmla="*/ 1280 w 1684"/>
              <a:gd name="T61" fmla="*/ 2316 h 2406"/>
              <a:gd name="T62" fmla="*/ 1227 w 1684"/>
              <a:gd name="T63" fmla="*/ 2377 h 2406"/>
              <a:gd name="T64" fmla="*/ 0 w 1684"/>
              <a:gd name="T65" fmla="*/ 120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4" h="2406">
                <a:moveTo>
                  <a:pt x="1199" y="0"/>
                </a:moveTo>
                <a:lnTo>
                  <a:pt x="1227" y="30"/>
                </a:lnTo>
                <a:lnTo>
                  <a:pt x="1254" y="61"/>
                </a:lnTo>
                <a:lnTo>
                  <a:pt x="1280" y="91"/>
                </a:lnTo>
                <a:lnTo>
                  <a:pt x="1306" y="122"/>
                </a:lnTo>
                <a:lnTo>
                  <a:pt x="1331" y="154"/>
                </a:lnTo>
                <a:lnTo>
                  <a:pt x="1356" y="187"/>
                </a:lnTo>
                <a:lnTo>
                  <a:pt x="1378" y="221"/>
                </a:lnTo>
                <a:lnTo>
                  <a:pt x="1402" y="255"/>
                </a:lnTo>
                <a:lnTo>
                  <a:pt x="1423" y="289"/>
                </a:lnTo>
                <a:lnTo>
                  <a:pt x="1445" y="323"/>
                </a:lnTo>
                <a:lnTo>
                  <a:pt x="1465" y="359"/>
                </a:lnTo>
                <a:lnTo>
                  <a:pt x="1485" y="395"/>
                </a:lnTo>
                <a:lnTo>
                  <a:pt x="1503" y="431"/>
                </a:lnTo>
                <a:lnTo>
                  <a:pt x="1521" y="468"/>
                </a:lnTo>
                <a:lnTo>
                  <a:pt x="1538" y="506"/>
                </a:lnTo>
                <a:lnTo>
                  <a:pt x="1554" y="544"/>
                </a:lnTo>
                <a:lnTo>
                  <a:pt x="1569" y="582"/>
                </a:lnTo>
                <a:lnTo>
                  <a:pt x="1584" y="621"/>
                </a:lnTo>
                <a:lnTo>
                  <a:pt x="1597" y="660"/>
                </a:lnTo>
                <a:lnTo>
                  <a:pt x="1610" y="700"/>
                </a:lnTo>
                <a:lnTo>
                  <a:pt x="1622" y="740"/>
                </a:lnTo>
                <a:lnTo>
                  <a:pt x="1632" y="780"/>
                </a:lnTo>
                <a:lnTo>
                  <a:pt x="1642" y="821"/>
                </a:lnTo>
                <a:lnTo>
                  <a:pt x="1650" y="862"/>
                </a:lnTo>
                <a:lnTo>
                  <a:pt x="1658" y="904"/>
                </a:lnTo>
                <a:lnTo>
                  <a:pt x="1666" y="945"/>
                </a:lnTo>
                <a:lnTo>
                  <a:pt x="1671" y="988"/>
                </a:lnTo>
                <a:lnTo>
                  <a:pt x="1676" y="1030"/>
                </a:lnTo>
                <a:lnTo>
                  <a:pt x="1680" y="1073"/>
                </a:lnTo>
                <a:lnTo>
                  <a:pt x="1682" y="1117"/>
                </a:lnTo>
                <a:lnTo>
                  <a:pt x="1684" y="1160"/>
                </a:lnTo>
                <a:lnTo>
                  <a:pt x="1684" y="1204"/>
                </a:lnTo>
                <a:lnTo>
                  <a:pt x="1684" y="1247"/>
                </a:lnTo>
                <a:lnTo>
                  <a:pt x="1682" y="1291"/>
                </a:lnTo>
                <a:lnTo>
                  <a:pt x="1680" y="1334"/>
                </a:lnTo>
                <a:lnTo>
                  <a:pt x="1676" y="1376"/>
                </a:lnTo>
                <a:lnTo>
                  <a:pt x="1671" y="1419"/>
                </a:lnTo>
                <a:lnTo>
                  <a:pt x="1666" y="1461"/>
                </a:lnTo>
                <a:lnTo>
                  <a:pt x="1658" y="1503"/>
                </a:lnTo>
                <a:lnTo>
                  <a:pt x="1650" y="1544"/>
                </a:lnTo>
                <a:lnTo>
                  <a:pt x="1642" y="1587"/>
                </a:lnTo>
                <a:lnTo>
                  <a:pt x="1632" y="1627"/>
                </a:lnTo>
                <a:lnTo>
                  <a:pt x="1622" y="1668"/>
                </a:lnTo>
                <a:lnTo>
                  <a:pt x="1610" y="1708"/>
                </a:lnTo>
                <a:lnTo>
                  <a:pt x="1597" y="1747"/>
                </a:lnTo>
                <a:lnTo>
                  <a:pt x="1584" y="1787"/>
                </a:lnTo>
                <a:lnTo>
                  <a:pt x="1569" y="1826"/>
                </a:lnTo>
                <a:lnTo>
                  <a:pt x="1554" y="1864"/>
                </a:lnTo>
                <a:lnTo>
                  <a:pt x="1538" y="1902"/>
                </a:lnTo>
                <a:lnTo>
                  <a:pt x="1521" y="1938"/>
                </a:lnTo>
                <a:lnTo>
                  <a:pt x="1503" y="1975"/>
                </a:lnTo>
                <a:lnTo>
                  <a:pt x="1485" y="2012"/>
                </a:lnTo>
                <a:lnTo>
                  <a:pt x="1465" y="2048"/>
                </a:lnTo>
                <a:lnTo>
                  <a:pt x="1445" y="2083"/>
                </a:lnTo>
                <a:lnTo>
                  <a:pt x="1423" y="2118"/>
                </a:lnTo>
                <a:lnTo>
                  <a:pt x="1402" y="2153"/>
                </a:lnTo>
                <a:lnTo>
                  <a:pt x="1378" y="2187"/>
                </a:lnTo>
                <a:lnTo>
                  <a:pt x="1356" y="2220"/>
                </a:lnTo>
                <a:lnTo>
                  <a:pt x="1331" y="2252"/>
                </a:lnTo>
                <a:lnTo>
                  <a:pt x="1306" y="2284"/>
                </a:lnTo>
                <a:lnTo>
                  <a:pt x="1280" y="2316"/>
                </a:lnTo>
                <a:lnTo>
                  <a:pt x="1254" y="2347"/>
                </a:lnTo>
                <a:lnTo>
                  <a:pt x="1227" y="2377"/>
                </a:lnTo>
                <a:lnTo>
                  <a:pt x="1199" y="2406"/>
                </a:lnTo>
                <a:lnTo>
                  <a:pt x="0" y="1204"/>
                </a:lnTo>
                <a:lnTo>
                  <a:pt x="1199"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17"/>
          <p:cNvSpPr>
            <a:spLocks noGrp="1"/>
          </p:cNvSpPr>
          <p:nvPr>
            <p:ph type="pic" sz="quarter" idx="13"/>
          </p:nvPr>
        </p:nvSpPr>
        <p:spPr bwMode="auto">
          <a:xfrm>
            <a:off x="6682139" y="806378"/>
            <a:ext cx="3610430" cy="2547257"/>
          </a:xfrm>
          <a:custGeom>
            <a:avLst/>
            <a:gdLst>
              <a:gd name="T0" fmla="*/ 1241 w 2396"/>
              <a:gd name="T1" fmla="*/ 0 h 1689"/>
              <a:gd name="T2" fmla="*/ 1327 w 2396"/>
              <a:gd name="T3" fmla="*/ 4 h 1689"/>
              <a:gd name="T4" fmla="*/ 1412 w 2396"/>
              <a:gd name="T5" fmla="*/ 13 h 1689"/>
              <a:gd name="T6" fmla="*/ 1496 w 2396"/>
              <a:gd name="T7" fmla="*/ 25 h 1689"/>
              <a:gd name="T8" fmla="*/ 1579 w 2396"/>
              <a:gd name="T9" fmla="*/ 42 h 1689"/>
              <a:gd name="T10" fmla="*/ 1660 w 2396"/>
              <a:gd name="T11" fmla="*/ 62 h 1689"/>
              <a:gd name="T12" fmla="*/ 1739 w 2396"/>
              <a:gd name="T13" fmla="*/ 87 h 1689"/>
              <a:gd name="T14" fmla="*/ 1817 w 2396"/>
              <a:gd name="T15" fmla="*/ 115 h 1689"/>
              <a:gd name="T16" fmla="*/ 1893 w 2396"/>
              <a:gd name="T17" fmla="*/ 147 h 1689"/>
              <a:gd name="T18" fmla="*/ 1967 w 2396"/>
              <a:gd name="T19" fmla="*/ 181 h 1689"/>
              <a:gd name="T20" fmla="*/ 2039 w 2396"/>
              <a:gd name="T21" fmla="*/ 219 h 1689"/>
              <a:gd name="T22" fmla="*/ 2109 w 2396"/>
              <a:gd name="T23" fmla="*/ 261 h 1689"/>
              <a:gd name="T24" fmla="*/ 2177 w 2396"/>
              <a:gd name="T25" fmla="*/ 306 h 1689"/>
              <a:gd name="T26" fmla="*/ 2242 w 2396"/>
              <a:gd name="T27" fmla="*/ 354 h 1689"/>
              <a:gd name="T28" fmla="*/ 2306 w 2396"/>
              <a:gd name="T29" fmla="*/ 405 h 1689"/>
              <a:gd name="T30" fmla="*/ 2367 w 2396"/>
              <a:gd name="T31" fmla="*/ 458 h 1689"/>
              <a:gd name="T32" fmla="*/ 1198 w 2396"/>
              <a:gd name="T33" fmla="*/ 1689 h 1689"/>
              <a:gd name="T34" fmla="*/ 28 w 2396"/>
              <a:gd name="T35" fmla="*/ 458 h 1689"/>
              <a:gd name="T36" fmla="*/ 89 w 2396"/>
              <a:gd name="T37" fmla="*/ 405 h 1689"/>
              <a:gd name="T38" fmla="*/ 153 w 2396"/>
              <a:gd name="T39" fmla="*/ 354 h 1689"/>
              <a:gd name="T40" fmla="*/ 218 w 2396"/>
              <a:gd name="T41" fmla="*/ 306 h 1689"/>
              <a:gd name="T42" fmla="*/ 286 w 2396"/>
              <a:gd name="T43" fmla="*/ 261 h 1689"/>
              <a:gd name="T44" fmla="*/ 356 w 2396"/>
              <a:gd name="T45" fmla="*/ 219 h 1689"/>
              <a:gd name="T46" fmla="*/ 428 w 2396"/>
              <a:gd name="T47" fmla="*/ 181 h 1689"/>
              <a:gd name="T48" fmla="*/ 502 w 2396"/>
              <a:gd name="T49" fmla="*/ 147 h 1689"/>
              <a:gd name="T50" fmla="*/ 578 w 2396"/>
              <a:gd name="T51" fmla="*/ 115 h 1689"/>
              <a:gd name="T52" fmla="*/ 656 w 2396"/>
              <a:gd name="T53" fmla="*/ 87 h 1689"/>
              <a:gd name="T54" fmla="*/ 735 w 2396"/>
              <a:gd name="T55" fmla="*/ 62 h 1689"/>
              <a:gd name="T56" fmla="*/ 816 w 2396"/>
              <a:gd name="T57" fmla="*/ 42 h 1689"/>
              <a:gd name="T58" fmla="*/ 899 w 2396"/>
              <a:gd name="T59" fmla="*/ 25 h 1689"/>
              <a:gd name="T60" fmla="*/ 983 w 2396"/>
              <a:gd name="T61" fmla="*/ 13 h 1689"/>
              <a:gd name="T62" fmla="*/ 1068 w 2396"/>
              <a:gd name="T63" fmla="*/ 4 h 1689"/>
              <a:gd name="T64" fmla="*/ 1154 w 2396"/>
              <a:gd name="T65" fmla="*/ 0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6" h="1689">
                <a:moveTo>
                  <a:pt x="1198" y="0"/>
                </a:moveTo>
                <a:lnTo>
                  <a:pt x="1241" y="0"/>
                </a:lnTo>
                <a:lnTo>
                  <a:pt x="1284" y="2"/>
                </a:lnTo>
                <a:lnTo>
                  <a:pt x="1327" y="4"/>
                </a:lnTo>
                <a:lnTo>
                  <a:pt x="1370" y="8"/>
                </a:lnTo>
                <a:lnTo>
                  <a:pt x="1412" y="13"/>
                </a:lnTo>
                <a:lnTo>
                  <a:pt x="1454" y="18"/>
                </a:lnTo>
                <a:lnTo>
                  <a:pt x="1496" y="25"/>
                </a:lnTo>
                <a:lnTo>
                  <a:pt x="1538" y="34"/>
                </a:lnTo>
                <a:lnTo>
                  <a:pt x="1579" y="42"/>
                </a:lnTo>
                <a:lnTo>
                  <a:pt x="1620" y="52"/>
                </a:lnTo>
                <a:lnTo>
                  <a:pt x="1660" y="62"/>
                </a:lnTo>
                <a:lnTo>
                  <a:pt x="1699" y="74"/>
                </a:lnTo>
                <a:lnTo>
                  <a:pt x="1739" y="87"/>
                </a:lnTo>
                <a:lnTo>
                  <a:pt x="1778" y="100"/>
                </a:lnTo>
                <a:lnTo>
                  <a:pt x="1817" y="115"/>
                </a:lnTo>
                <a:lnTo>
                  <a:pt x="1855" y="130"/>
                </a:lnTo>
                <a:lnTo>
                  <a:pt x="1893" y="147"/>
                </a:lnTo>
                <a:lnTo>
                  <a:pt x="1930" y="163"/>
                </a:lnTo>
                <a:lnTo>
                  <a:pt x="1967" y="181"/>
                </a:lnTo>
                <a:lnTo>
                  <a:pt x="2003" y="200"/>
                </a:lnTo>
                <a:lnTo>
                  <a:pt x="2039" y="219"/>
                </a:lnTo>
                <a:lnTo>
                  <a:pt x="2075" y="240"/>
                </a:lnTo>
                <a:lnTo>
                  <a:pt x="2109" y="261"/>
                </a:lnTo>
                <a:lnTo>
                  <a:pt x="2143" y="283"/>
                </a:lnTo>
                <a:lnTo>
                  <a:pt x="2177" y="306"/>
                </a:lnTo>
                <a:lnTo>
                  <a:pt x="2211" y="329"/>
                </a:lnTo>
                <a:lnTo>
                  <a:pt x="2242" y="354"/>
                </a:lnTo>
                <a:lnTo>
                  <a:pt x="2275" y="378"/>
                </a:lnTo>
                <a:lnTo>
                  <a:pt x="2306" y="405"/>
                </a:lnTo>
                <a:lnTo>
                  <a:pt x="2336" y="431"/>
                </a:lnTo>
                <a:lnTo>
                  <a:pt x="2367" y="458"/>
                </a:lnTo>
                <a:lnTo>
                  <a:pt x="2396" y="486"/>
                </a:lnTo>
                <a:lnTo>
                  <a:pt x="1198" y="1689"/>
                </a:lnTo>
                <a:lnTo>
                  <a:pt x="0" y="486"/>
                </a:lnTo>
                <a:lnTo>
                  <a:pt x="28" y="458"/>
                </a:lnTo>
                <a:lnTo>
                  <a:pt x="59" y="431"/>
                </a:lnTo>
                <a:lnTo>
                  <a:pt x="89" y="405"/>
                </a:lnTo>
                <a:lnTo>
                  <a:pt x="120" y="378"/>
                </a:lnTo>
                <a:lnTo>
                  <a:pt x="153" y="354"/>
                </a:lnTo>
                <a:lnTo>
                  <a:pt x="185" y="329"/>
                </a:lnTo>
                <a:lnTo>
                  <a:pt x="218" y="306"/>
                </a:lnTo>
                <a:lnTo>
                  <a:pt x="252" y="283"/>
                </a:lnTo>
                <a:lnTo>
                  <a:pt x="286" y="261"/>
                </a:lnTo>
                <a:lnTo>
                  <a:pt x="320" y="240"/>
                </a:lnTo>
                <a:lnTo>
                  <a:pt x="356" y="219"/>
                </a:lnTo>
                <a:lnTo>
                  <a:pt x="392" y="200"/>
                </a:lnTo>
                <a:lnTo>
                  <a:pt x="428" y="181"/>
                </a:lnTo>
                <a:lnTo>
                  <a:pt x="465" y="163"/>
                </a:lnTo>
                <a:lnTo>
                  <a:pt x="502" y="147"/>
                </a:lnTo>
                <a:lnTo>
                  <a:pt x="540" y="130"/>
                </a:lnTo>
                <a:lnTo>
                  <a:pt x="578" y="115"/>
                </a:lnTo>
                <a:lnTo>
                  <a:pt x="617" y="100"/>
                </a:lnTo>
                <a:lnTo>
                  <a:pt x="656" y="87"/>
                </a:lnTo>
                <a:lnTo>
                  <a:pt x="696" y="74"/>
                </a:lnTo>
                <a:lnTo>
                  <a:pt x="735" y="62"/>
                </a:lnTo>
                <a:lnTo>
                  <a:pt x="775" y="52"/>
                </a:lnTo>
                <a:lnTo>
                  <a:pt x="816" y="42"/>
                </a:lnTo>
                <a:lnTo>
                  <a:pt x="857" y="34"/>
                </a:lnTo>
                <a:lnTo>
                  <a:pt x="899" y="25"/>
                </a:lnTo>
                <a:lnTo>
                  <a:pt x="941" y="18"/>
                </a:lnTo>
                <a:lnTo>
                  <a:pt x="983" y="13"/>
                </a:lnTo>
                <a:lnTo>
                  <a:pt x="1025" y="8"/>
                </a:lnTo>
                <a:lnTo>
                  <a:pt x="1068" y="4"/>
                </a:lnTo>
                <a:lnTo>
                  <a:pt x="1111" y="2"/>
                </a:lnTo>
                <a:lnTo>
                  <a:pt x="1154" y="0"/>
                </a:lnTo>
                <a:lnTo>
                  <a:pt x="1198"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Freeform 15"/>
          <p:cNvSpPr>
            <a:spLocks noGrp="1"/>
          </p:cNvSpPr>
          <p:nvPr>
            <p:ph type="pic" sz="quarter" idx="14"/>
          </p:nvPr>
        </p:nvSpPr>
        <p:spPr bwMode="auto">
          <a:xfrm>
            <a:off x="6678366" y="3474215"/>
            <a:ext cx="3610430" cy="2547257"/>
          </a:xfrm>
          <a:custGeom>
            <a:avLst/>
            <a:gdLst>
              <a:gd name="T0" fmla="*/ 2367 w 2396"/>
              <a:gd name="T1" fmla="*/ 1230 h 1690"/>
              <a:gd name="T2" fmla="*/ 2306 w 2396"/>
              <a:gd name="T3" fmla="*/ 1284 h 1690"/>
              <a:gd name="T4" fmla="*/ 2242 w 2396"/>
              <a:gd name="T5" fmla="*/ 1335 h 1690"/>
              <a:gd name="T6" fmla="*/ 2177 w 2396"/>
              <a:gd name="T7" fmla="*/ 1383 h 1690"/>
              <a:gd name="T8" fmla="*/ 2109 w 2396"/>
              <a:gd name="T9" fmla="*/ 1428 h 1690"/>
              <a:gd name="T10" fmla="*/ 2039 w 2396"/>
              <a:gd name="T11" fmla="*/ 1469 h 1690"/>
              <a:gd name="T12" fmla="*/ 1967 w 2396"/>
              <a:gd name="T13" fmla="*/ 1508 h 1690"/>
              <a:gd name="T14" fmla="*/ 1893 w 2396"/>
              <a:gd name="T15" fmla="*/ 1543 h 1690"/>
              <a:gd name="T16" fmla="*/ 1817 w 2396"/>
              <a:gd name="T17" fmla="*/ 1575 h 1690"/>
              <a:gd name="T18" fmla="*/ 1739 w 2396"/>
              <a:gd name="T19" fmla="*/ 1603 h 1690"/>
              <a:gd name="T20" fmla="*/ 1660 w 2396"/>
              <a:gd name="T21" fmla="*/ 1626 h 1690"/>
              <a:gd name="T22" fmla="*/ 1579 w 2396"/>
              <a:gd name="T23" fmla="*/ 1647 h 1690"/>
              <a:gd name="T24" fmla="*/ 1496 w 2396"/>
              <a:gd name="T25" fmla="*/ 1663 h 1690"/>
              <a:gd name="T26" fmla="*/ 1412 w 2396"/>
              <a:gd name="T27" fmla="*/ 1676 h 1690"/>
              <a:gd name="T28" fmla="*/ 1327 w 2396"/>
              <a:gd name="T29" fmla="*/ 1685 h 1690"/>
              <a:gd name="T30" fmla="*/ 1241 w 2396"/>
              <a:gd name="T31" fmla="*/ 1689 h 1690"/>
              <a:gd name="T32" fmla="*/ 1154 w 2396"/>
              <a:gd name="T33" fmla="*/ 1689 h 1690"/>
              <a:gd name="T34" fmla="*/ 1068 w 2396"/>
              <a:gd name="T35" fmla="*/ 1685 h 1690"/>
              <a:gd name="T36" fmla="*/ 983 w 2396"/>
              <a:gd name="T37" fmla="*/ 1676 h 1690"/>
              <a:gd name="T38" fmla="*/ 899 w 2396"/>
              <a:gd name="T39" fmla="*/ 1663 h 1690"/>
              <a:gd name="T40" fmla="*/ 816 w 2396"/>
              <a:gd name="T41" fmla="*/ 1647 h 1690"/>
              <a:gd name="T42" fmla="*/ 735 w 2396"/>
              <a:gd name="T43" fmla="*/ 1626 h 1690"/>
              <a:gd name="T44" fmla="*/ 656 w 2396"/>
              <a:gd name="T45" fmla="*/ 1603 h 1690"/>
              <a:gd name="T46" fmla="*/ 578 w 2396"/>
              <a:gd name="T47" fmla="*/ 1575 h 1690"/>
              <a:gd name="T48" fmla="*/ 502 w 2396"/>
              <a:gd name="T49" fmla="*/ 1543 h 1690"/>
              <a:gd name="T50" fmla="*/ 428 w 2396"/>
              <a:gd name="T51" fmla="*/ 1508 h 1690"/>
              <a:gd name="T52" fmla="*/ 356 w 2396"/>
              <a:gd name="T53" fmla="*/ 1469 h 1690"/>
              <a:gd name="T54" fmla="*/ 286 w 2396"/>
              <a:gd name="T55" fmla="*/ 1428 h 1690"/>
              <a:gd name="T56" fmla="*/ 218 w 2396"/>
              <a:gd name="T57" fmla="*/ 1383 h 1690"/>
              <a:gd name="T58" fmla="*/ 153 w 2396"/>
              <a:gd name="T59" fmla="*/ 1335 h 1690"/>
              <a:gd name="T60" fmla="*/ 89 w 2396"/>
              <a:gd name="T61" fmla="*/ 1284 h 1690"/>
              <a:gd name="T62" fmla="*/ 28 w 2396"/>
              <a:gd name="T63" fmla="*/ 1230 h 1690"/>
              <a:gd name="T64" fmla="*/ 1198 w 2396"/>
              <a:gd name="T65"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6" h="1690">
                <a:moveTo>
                  <a:pt x="2396" y="1202"/>
                </a:moveTo>
                <a:lnTo>
                  <a:pt x="2367" y="1230"/>
                </a:lnTo>
                <a:lnTo>
                  <a:pt x="2336" y="1258"/>
                </a:lnTo>
                <a:lnTo>
                  <a:pt x="2306" y="1284"/>
                </a:lnTo>
                <a:lnTo>
                  <a:pt x="2275" y="1310"/>
                </a:lnTo>
                <a:lnTo>
                  <a:pt x="2242" y="1335"/>
                </a:lnTo>
                <a:lnTo>
                  <a:pt x="2211" y="1359"/>
                </a:lnTo>
                <a:lnTo>
                  <a:pt x="2177" y="1383"/>
                </a:lnTo>
                <a:lnTo>
                  <a:pt x="2143" y="1406"/>
                </a:lnTo>
                <a:lnTo>
                  <a:pt x="2109" y="1428"/>
                </a:lnTo>
                <a:lnTo>
                  <a:pt x="2075" y="1449"/>
                </a:lnTo>
                <a:lnTo>
                  <a:pt x="2039" y="1469"/>
                </a:lnTo>
                <a:lnTo>
                  <a:pt x="2003" y="1489"/>
                </a:lnTo>
                <a:lnTo>
                  <a:pt x="1967" y="1508"/>
                </a:lnTo>
                <a:lnTo>
                  <a:pt x="1930" y="1526"/>
                </a:lnTo>
                <a:lnTo>
                  <a:pt x="1893" y="1543"/>
                </a:lnTo>
                <a:lnTo>
                  <a:pt x="1855" y="1559"/>
                </a:lnTo>
                <a:lnTo>
                  <a:pt x="1817" y="1575"/>
                </a:lnTo>
                <a:lnTo>
                  <a:pt x="1778" y="1589"/>
                </a:lnTo>
                <a:lnTo>
                  <a:pt x="1739" y="1603"/>
                </a:lnTo>
                <a:lnTo>
                  <a:pt x="1699" y="1615"/>
                </a:lnTo>
                <a:lnTo>
                  <a:pt x="1660" y="1626"/>
                </a:lnTo>
                <a:lnTo>
                  <a:pt x="1620" y="1637"/>
                </a:lnTo>
                <a:lnTo>
                  <a:pt x="1579" y="1647"/>
                </a:lnTo>
                <a:lnTo>
                  <a:pt x="1538" y="1656"/>
                </a:lnTo>
                <a:lnTo>
                  <a:pt x="1496" y="1663"/>
                </a:lnTo>
                <a:lnTo>
                  <a:pt x="1454" y="1670"/>
                </a:lnTo>
                <a:lnTo>
                  <a:pt x="1412" y="1676"/>
                </a:lnTo>
                <a:lnTo>
                  <a:pt x="1370" y="1681"/>
                </a:lnTo>
                <a:lnTo>
                  <a:pt x="1327" y="1685"/>
                </a:lnTo>
                <a:lnTo>
                  <a:pt x="1284" y="1688"/>
                </a:lnTo>
                <a:lnTo>
                  <a:pt x="1241" y="1689"/>
                </a:lnTo>
                <a:lnTo>
                  <a:pt x="1198" y="1690"/>
                </a:lnTo>
                <a:lnTo>
                  <a:pt x="1154" y="1689"/>
                </a:lnTo>
                <a:lnTo>
                  <a:pt x="1111" y="1688"/>
                </a:lnTo>
                <a:lnTo>
                  <a:pt x="1068" y="1685"/>
                </a:lnTo>
                <a:lnTo>
                  <a:pt x="1025" y="1681"/>
                </a:lnTo>
                <a:lnTo>
                  <a:pt x="983" y="1676"/>
                </a:lnTo>
                <a:lnTo>
                  <a:pt x="941" y="1670"/>
                </a:lnTo>
                <a:lnTo>
                  <a:pt x="899" y="1663"/>
                </a:lnTo>
                <a:lnTo>
                  <a:pt x="857" y="1656"/>
                </a:lnTo>
                <a:lnTo>
                  <a:pt x="816" y="1647"/>
                </a:lnTo>
                <a:lnTo>
                  <a:pt x="775" y="1637"/>
                </a:lnTo>
                <a:lnTo>
                  <a:pt x="735" y="1626"/>
                </a:lnTo>
                <a:lnTo>
                  <a:pt x="696" y="1615"/>
                </a:lnTo>
                <a:lnTo>
                  <a:pt x="656" y="1603"/>
                </a:lnTo>
                <a:lnTo>
                  <a:pt x="617" y="1589"/>
                </a:lnTo>
                <a:lnTo>
                  <a:pt x="578" y="1575"/>
                </a:lnTo>
                <a:lnTo>
                  <a:pt x="540" y="1559"/>
                </a:lnTo>
                <a:lnTo>
                  <a:pt x="502" y="1543"/>
                </a:lnTo>
                <a:lnTo>
                  <a:pt x="465" y="1526"/>
                </a:lnTo>
                <a:lnTo>
                  <a:pt x="428" y="1508"/>
                </a:lnTo>
                <a:lnTo>
                  <a:pt x="392" y="1489"/>
                </a:lnTo>
                <a:lnTo>
                  <a:pt x="356" y="1469"/>
                </a:lnTo>
                <a:lnTo>
                  <a:pt x="320" y="1449"/>
                </a:lnTo>
                <a:lnTo>
                  <a:pt x="286" y="1428"/>
                </a:lnTo>
                <a:lnTo>
                  <a:pt x="252" y="1406"/>
                </a:lnTo>
                <a:lnTo>
                  <a:pt x="218" y="1383"/>
                </a:lnTo>
                <a:lnTo>
                  <a:pt x="185" y="1359"/>
                </a:lnTo>
                <a:lnTo>
                  <a:pt x="153" y="1335"/>
                </a:lnTo>
                <a:lnTo>
                  <a:pt x="120" y="1310"/>
                </a:lnTo>
                <a:lnTo>
                  <a:pt x="89" y="1284"/>
                </a:lnTo>
                <a:lnTo>
                  <a:pt x="59" y="1258"/>
                </a:lnTo>
                <a:lnTo>
                  <a:pt x="28" y="1230"/>
                </a:lnTo>
                <a:lnTo>
                  <a:pt x="0" y="1202"/>
                </a:lnTo>
                <a:lnTo>
                  <a:pt x="1198" y="0"/>
                </a:lnTo>
                <a:lnTo>
                  <a:pt x="2396" y="120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Freeform 14"/>
          <p:cNvSpPr>
            <a:spLocks noGrp="1"/>
          </p:cNvSpPr>
          <p:nvPr>
            <p:ph type="pic" sz="quarter" idx="15"/>
          </p:nvPr>
        </p:nvSpPr>
        <p:spPr bwMode="auto">
          <a:xfrm>
            <a:off x="5886939" y="1605222"/>
            <a:ext cx="2536343" cy="3624945"/>
          </a:xfrm>
          <a:custGeom>
            <a:avLst/>
            <a:gdLst>
              <a:gd name="T0" fmla="*/ 457 w 1684"/>
              <a:gd name="T1" fmla="*/ 2377 h 2406"/>
              <a:gd name="T2" fmla="*/ 404 w 1684"/>
              <a:gd name="T3" fmla="*/ 2316 h 2406"/>
              <a:gd name="T4" fmla="*/ 353 w 1684"/>
              <a:gd name="T5" fmla="*/ 2252 h 2406"/>
              <a:gd name="T6" fmla="*/ 306 w 1684"/>
              <a:gd name="T7" fmla="*/ 2187 h 2406"/>
              <a:gd name="T8" fmla="*/ 261 w 1684"/>
              <a:gd name="T9" fmla="*/ 2118 h 2406"/>
              <a:gd name="T10" fmla="*/ 219 w 1684"/>
              <a:gd name="T11" fmla="*/ 2048 h 2406"/>
              <a:gd name="T12" fmla="*/ 181 w 1684"/>
              <a:gd name="T13" fmla="*/ 1975 h 2406"/>
              <a:gd name="T14" fmla="*/ 146 w 1684"/>
              <a:gd name="T15" fmla="*/ 1902 h 2406"/>
              <a:gd name="T16" fmla="*/ 115 w 1684"/>
              <a:gd name="T17" fmla="*/ 1826 h 2406"/>
              <a:gd name="T18" fmla="*/ 87 w 1684"/>
              <a:gd name="T19" fmla="*/ 1747 h 2406"/>
              <a:gd name="T20" fmla="*/ 62 w 1684"/>
              <a:gd name="T21" fmla="*/ 1668 h 2406"/>
              <a:gd name="T22" fmla="*/ 42 w 1684"/>
              <a:gd name="T23" fmla="*/ 1587 h 2406"/>
              <a:gd name="T24" fmla="*/ 26 w 1684"/>
              <a:gd name="T25" fmla="*/ 1503 h 2406"/>
              <a:gd name="T26" fmla="*/ 13 w 1684"/>
              <a:gd name="T27" fmla="*/ 1419 h 2406"/>
              <a:gd name="T28" fmla="*/ 5 w 1684"/>
              <a:gd name="T29" fmla="*/ 1334 h 2406"/>
              <a:gd name="T30" fmla="*/ 0 w 1684"/>
              <a:gd name="T31" fmla="*/ 1247 h 2406"/>
              <a:gd name="T32" fmla="*/ 0 w 1684"/>
              <a:gd name="T33" fmla="*/ 1160 h 2406"/>
              <a:gd name="T34" fmla="*/ 5 w 1684"/>
              <a:gd name="T35" fmla="*/ 1073 h 2406"/>
              <a:gd name="T36" fmla="*/ 13 w 1684"/>
              <a:gd name="T37" fmla="*/ 988 h 2406"/>
              <a:gd name="T38" fmla="*/ 26 w 1684"/>
              <a:gd name="T39" fmla="*/ 904 h 2406"/>
              <a:gd name="T40" fmla="*/ 42 w 1684"/>
              <a:gd name="T41" fmla="*/ 821 h 2406"/>
              <a:gd name="T42" fmla="*/ 62 w 1684"/>
              <a:gd name="T43" fmla="*/ 740 h 2406"/>
              <a:gd name="T44" fmla="*/ 87 w 1684"/>
              <a:gd name="T45" fmla="*/ 660 h 2406"/>
              <a:gd name="T46" fmla="*/ 115 w 1684"/>
              <a:gd name="T47" fmla="*/ 582 h 2406"/>
              <a:gd name="T48" fmla="*/ 146 w 1684"/>
              <a:gd name="T49" fmla="*/ 506 h 2406"/>
              <a:gd name="T50" fmla="*/ 181 w 1684"/>
              <a:gd name="T51" fmla="*/ 431 h 2406"/>
              <a:gd name="T52" fmla="*/ 219 w 1684"/>
              <a:gd name="T53" fmla="*/ 359 h 2406"/>
              <a:gd name="T54" fmla="*/ 261 w 1684"/>
              <a:gd name="T55" fmla="*/ 289 h 2406"/>
              <a:gd name="T56" fmla="*/ 306 w 1684"/>
              <a:gd name="T57" fmla="*/ 221 h 2406"/>
              <a:gd name="T58" fmla="*/ 353 w 1684"/>
              <a:gd name="T59" fmla="*/ 154 h 2406"/>
              <a:gd name="T60" fmla="*/ 404 w 1684"/>
              <a:gd name="T61" fmla="*/ 91 h 2406"/>
              <a:gd name="T62" fmla="*/ 457 w 1684"/>
              <a:gd name="T63" fmla="*/ 30 h 2406"/>
              <a:gd name="T64" fmla="*/ 1684 w 1684"/>
              <a:gd name="T65" fmla="*/ 120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4" h="2406">
                <a:moveTo>
                  <a:pt x="485" y="2406"/>
                </a:moveTo>
                <a:lnTo>
                  <a:pt x="457" y="2377"/>
                </a:lnTo>
                <a:lnTo>
                  <a:pt x="430" y="2347"/>
                </a:lnTo>
                <a:lnTo>
                  <a:pt x="404" y="2316"/>
                </a:lnTo>
                <a:lnTo>
                  <a:pt x="378" y="2284"/>
                </a:lnTo>
                <a:lnTo>
                  <a:pt x="353" y="2252"/>
                </a:lnTo>
                <a:lnTo>
                  <a:pt x="329" y="2220"/>
                </a:lnTo>
                <a:lnTo>
                  <a:pt x="306" y="2187"/>
                </a:lnTo>
                <a:lnTo>
                  <a:pt x="282" y="2153"/>
                </a:lnTo>
                <a:lnTo>
                  <a:pt x="261" y="2118"/>
                </a:lnTo>
                <a:lnTo>
                  <a:pt x="239" y="2083"/>
                </a:lnTo>
                <a:lnTo>
                  <a:pt x="219" y="2048"/>
                </a:lnTo>
                <a:lnTo>
                  <a:pt x="199" y="2012"/>
                </a:lnTo>
                <a:lnTo>
                  <a:pt x="181" y="1975"/>
                </a:lnTo>
                <a:lnTo>
                  <a:pt x="163" y="1938"/>
                </a:lnTo>
                <a:lnTo>
                  <a:pt x="146" y="1902"/>
                </a:lnTo>
                <a:lnTo>
                  <a:pt x="130" y="1864"/>
                </a:lnTo>
                <a:lnTo>
                  <a:pt x="115" y="1826"/>
                </a:lnTo>
                <a:lnTo>
                  <a:pt x="100" y="1787"/>
                </a:lnTo>
                <a:lnTo>
                  <a:pt x="87" y="1747"/>
                </a:lnTo>
                <a:lnTo>
                  <a:pt x="75" y="1708"/>
                </a:lnTo>
                <a:lnTo>
                  <a:pt x="62" y="1668"/>
                </a:lnTo>
                <a:lnTo>
                  <a:pt x="52" y="1627"/>
                </a:lnTo>
                <a:lnTo>
                  <a:pt x="42" y="1587"/>
                </a:lnTo>
                <a:lnTo>
                  <a:pt x="34" y="1544"/>
                </a:lnTo>
                <a:lnTo>
                  <a:pt x="26" y="1503"/>
                </a:lnTo>
                <a:lnTo>
                  <a:pt x="19" y="1461"/>
                </a:lnTo>
                <a:lnTo>
                  <a:pt x="13" y="1419"/>
                </a:lnTo>
                <a:lnTo>
                  <a:pt x="8" y="1376"/>
                </a:lnTo>
                <a:lnTo>
                  <a:pt x="5" y="1334"/>
                </a:lnTo>
                <a:lnTo>
                  <a:pt x="2" y="1291"/>
                </a:lnTo>
                <a:lnTo>
                  <a:pt x="0" y="1247"/>
                </a:lnTo>
                <a:lnTo>
                  <a:pt x="0" y="1204"/>
                </a:lnTo>
                <a:lnTo>
                  <a:pt x="0" y="1160"/>
                </a:lnTo>
                <a:lnTo>
                  <a:pt x="2" y="1117"/>
                </a:lnTo>
                <a:lnTo>
                  <a:pt x="5" y="1073"/>
                </a:lnTo>
                <a:lnTo>
                  <a:pt x="8" y="1030"/>
                </a:lnTo>
                <a:lnTo>
                  <a:pt x="13" y="988"/>
                </a:lnTo>
                <a:lnTo>
                  <a:pt x="19" y="945"/>
                </a:lnTo>
                <a:lnTo>
                  <a:pt x="26" y="904"/>
                </a:lnTo>
                <a:lnTo>
                  <a:pt x="34" y="862"/>
                </a:lnTo>
                <a:lnTo>
                  <a:pt x="42" y="821"/>
                </a:lnTo>
                <a:lnTo>
                  <a:pt x="52" y="780"/>
                </a:lnTo>
                <a:lnTo>
                  <a:pt x="62" y="740"/>
                </a:lnTo>
                <a:lnTo>
                  <a:pt x="75" y="700"/>
                </a:lnTo>
                <a:lnTo>
                  <a:pt x="87" y="660"/>
                </a:lnTo>
                <a:lnTo>
                  <a:pt x="100" y="621"/>
                </a:lnTo>
                <a:lnTo>
                  <a:pt x="115" y="582"/>
                </a:lnTo>
                <a:lnTo>
                  <a:pt x="130" y="544"/>
                </a:lnTo>
                <a:lnTo>
                  <a:pt x="146" y="506"/>
                </a:lnTo>
                <a:lnTo>
                  <a:pt x="163" y="468"/>
                </a:lnTo>
                <a:lnTo>
                  <a:pt x="181" y="431"/>
                </a:lnTo>
                <a:lnTo>
                  <a:pt x="199" y="395"/>
                </a:lnTo>
                <a:lnTo>
                  <a:pt x="219" y="359"/>
                </a:lnTo>
                <a:lnTo>
                  <a:pt x="239" y="323"/>
                </a:lnTo>
                <a:lnTo>
                  <a:pt x="261" y="289"/>
                </a:lnTo>
                <a:lnTo>
                  <a:pt x="282" y="255"/>
                </a:lnTo>
                <a:lnTo>
                  <a:pt x="306" y="221"/>
                </a:lnTo>
                <a:lnTo>
                  <a:pt x="329" y="187"/>
                </a:lnTo>
                <a:lnTo>
                  <a:pt x="353" y="154"/>
                </a:lnTo>
                <a:lnTo>
                  <a:pt x="378" y="122"/>
                </a:lnTo>
                <a:lnTo>
                  <a:pt x="404" y="91"/>
                </a:lnTo>
                <a:lnTo>
                  <a:pt x="430" y="61"/>
                </a:lnTo>
                <a:lnTo>
                  <a:pt x="457" y="30"/>
                </a:lnTo>
                <a:lnTo>
                  <a:pt x="485" y="0"/>
                </a:lnTo>
                <a:lnTo>
                  <a:pt x="1684" y="1204"/>
                </a:lnTo>
                <a:lnTo>
                  <a:pt x="485" y="2406"/>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911777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7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 y="0"/>
            <a:ext cx="5426947" cy="6858000"/>
          </a:xfrm>
          <a:custGeom>
            <a:avLst/>
            <a:gdLst>
              <a:gd name="connsiteX0" fmla="*/ 0 w 8140421"/>
              <a:gd name="connsiteY0" fmla="*/ 5460862 h 10288588"/>
              <a:gd name="connsiteX1" fmla="*/ 7484665 w 8140421"/>
              <a:gd name="connsiteY1" fmla="*/ 10288588 h 10288588"/>
              <a:gd name="connsiteX2" fmla="*/ 0 w 8140421"/>
              <a:gd name="connsiteY2" fmla="*/ 10288588 h 10288588"/>
              <a:gd name="connsiteX3" fmla="*/ 0 w 8140421"/>
              <a:gd name="connsiteY3" fmla="*/ 22612 h 10288588"/>
              <a:gd name="connsiteX4" fmla="*/ 8140421 w 8140421"/>
              <a:gd name="connsiteY4" fmla="*/ 5273184 h 10288588"/>
              <a:gd name="connsiteX5" fmla="*/ 8140421 w 8140421"/>
              <a:gd name="connsiteY5" fmla="*/ 10288588 h 10288588"/>
              <a:gd name="connsiteX6" fmla="*/ 7853325 w 8140421"/>
              <a:gd name="connsiteY6" fmla="*/ 10288588 h 10288588"/>
              <a:gd name="connsiteX7" fmla="*/ 0 w 8140421"/>
              <a:gd name="connsiteY7" fmla="*/ 5223437 h 10288588"/>
              <a:gd name="connsiteX8" fmla="*/ 339184 w 8140421"/>
              <a:gd name="connsiteY8" fmla="*/ 0 h 10288588"/>
              <a:gd name="connsiteX9" fmla="*/ 1665756 w 8140421"/>
              <a:gd name="connsiteY9" fmla="*/ 0 h 10288588"/>
              <a:gd name="connsiteX10" fmla="*/ 8120082 w 8140421"/>
              <a:gd name="connsiteY10" fmla="*/ 4162921 h 10288588"/>
              <a:gd name="connsiteX11" fmla="*/ 8140421 w 8140421"/>
              <a:gd name="connsiteY11" fmla="*/ 4162921 h 10288588"/>
              <a:gd name="connsiteX12" fmla="*/ 8140421 w 8140421"/>
              <a:gd name="connsiteY12" fmla="*/ 5019926 h 10288588"/>
              <a:gd name="connsiteX13" fmla="*/ 8120082 w 8140421"/>
              <a:gd name="connsiteY13" fmla="*/ 5019926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0421" h="10288588">
                <a:moveTo>
                  <a:pt x="0" y="5460862"/>
                </a:moveTo>
                <a:lnTo>
                  <a:pt x="7484665" y="10288588"/>
                </a:lnTo>
                <a:lnTo>
                  <a:pt x="0" y="10288588"/>
                </a:lnTo>
                <a:close/>
                <a:moveTo>
                  <a:pt x="0" y="22612"/>
                </a:moveTo>
                <a:lnTo>
                  <a:pt x="8140421" y="5273184"/>
                </a:lnTo>
                <a:lnTo>
                  <a:pt x="8140421" y="10288588"/>
                </a:lnTo>
                <a:lnTo>
                  <a:pt x="7853325" y="10288588"/>
                </a:lnTo>
                <a:lnTo>
                  <a:pt x="0" y="5223437"/>
                </a:lnTo>
                <a:close/>
                <a:moveTo>
                  <a:pt x="339184" y="0"/>
                </a:moveTo>
                <a:lnTo>
                  <a:pt x="1665756" y="0"/>
                </a:lnTo>
                <a:lnTo>
                  <a:pt x="8120082" y="4162921"/>
                </a:lnTo>
                <a:lnTo>
                  <a:pt x="8140421" y="4162921"/>
                </a:lnTo>
                <a:lnTo>
                  <a:pt x="8140421" y="5019926"/>
                </a:lnTo>
                <a:lnTo>
                  <a:pt x="8120082" y="5019926"/>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6997371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10650386" cy="6858000"/>
          </a:xfrm>
          <a:custGeom>
            <a:avLst/>
            <a:gdLst>
              <a:gd name="connsiteX0" fmla="*/ 0 w 15975580"/>
              <a:gd name="connsiteY0" fmla="*/ 5426948 h 10288588"/>
              <a:gd name="connsiteX1" fmla="*/ 7541199 w 15975580"/>
              <a:gd name="connsiteY1" fmla="*/ 10288588 h 10288588"/>
              <a:gd name="connsiteX2" fmla="*/ 0 w 15975580"/>
              <a:gd name="connsiteY2" fmla="*/ 10288588 h 10288588"/>
              <a:gd name="connsiteX3" fmla="*/ 0 w 15975580"/>
              <a:gd name="connsiteY3" fmla="*/ 0 h 10288588"/>
              <a:gd name="connsiteX4" fmla="*/ 20343 w 15975580"/>
              <a:gd name="connsiteY4" fmla="*/ 0 h 10288588"/>
              <a:gd name="connsiteX5" fmla="*/ 15975580 w 15975580"/>
              <a:gd name="connsiteY5" fmla="*/ 10288588 h 10288588"/>
              <a:gd name="connsiteX6" fmla="*/ 7917722 w 15975580"/>
              <a:gd name="connsiteY6" fmla="*/ 10288588 h 10288588"/>
              <a:gd name="connsiteX7" fmla="*/ 0 w 15975580"/>
              <a:gd name="connsiteY7" fmla="*/ 518271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75580" h="10288588">
                <a:moveTo>
                  <a:pt x="0" y="5426948"/>
                </a:moveTo>
                <a:lnTo>
                  <a:pt x="7541199" y="10288588"/>
                </a:lnTo>
                <a:lnTo>
                  <a:pt x="0" y="10288588"/>
                </a:lnTo>
                <a:close/>
                <a:moveTo>
                  <a:pt x="0" y="0"/>
                </a:moveTo>
                <a:lnTo>
                  <a:pt x="20343" y="0"/>
                </a:lnTo>
                <a:lnTo>
                  <a:pt x="15975580" y="10288588"/>
                </a:lnTo>
                <a:lnTo>
                  <a:pt x="7917722" y="10288588"/>
                </a:lnTo>
                <a:lnTo>
                  <a:pt x="0" y="518271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589524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9_Пользовательский макет">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0" y="2836529"/>
            <a:ext cx="12192000" cy="4021471"/>
          </a:xfrm>
          <a:custGeom>
            <a:avLst/>
            <a:gdLst>
              <a:gd name="connsiteX0" fmla="*/ 0 w 18287998"/>
              <a:gd name="connsiteY0" fmla="*/ 0 h 6033137"/>
              <a:gd name="connsiteX1" fmla="*/ 18287998 w 18287998"/>
              <a:gd name="connsiteY1" fmla="*/ 3210453 h 6033137"/>
              <a:gd name="connsiteX2" fmla="*/ 18287998 w 18287998"/>
              <a:gd name="connsiteY2" fmla="*/ 6033136 h 6033137"/>
              <a:gd name="connsiteX3" fmla="*/ 0 w 18287998"/>
              <a:gd name="connsiteY3" fmla="*/ 6033137 h 6033137"/>
            </a:gdLst>
            <a:ahLst/>
            <a:cxnLst>
              <a:cxn ang="0">
                <a:pos x="connsiteX0" y="connsiteY0"/>
              </a:cxn>
              <a:cxn ang="0">
                <a:pos x="connsiteX1" y="connsiteY1"/>
              </a:cxn>
              <a:cxn ang="0">
                <a:pos x="connsiteX2" y="connsiteY2"/>
              </a:cxn>
              <a:cxn ang="0">
                <a:pos x="connsiteX3" y="connsiteY3"/>
              </a:cxn>
            </a:cxnLst>
            <a:rect l="l" t="t" r="r" b="b"/>
            <a:pathLst>
              <a:path w="18287998" h="6033137">
                <a:moveTo>
                  <a:pt x="0" y="0"/>
                </a:moveTo>
                <a:lnTo>
                  <a:pt x="18287998" y="3210453"/>
                </a:lnTo>
                <a:lnTo>
                  <a:pt x="18287998" y="6033136"/>
                </a:lnTo>
                <a:lnTo>
                  <a:pt x="0" y="6033137"/>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0" y="0"/>
            <a:ext cx="12192000" cy="4158054"/>
          </a:xfrm>
          <a:custGeom>
            <a:avLst/>
            <a:gdLst>
              <a:gd name="connsiteX0" fmla="*/ 18288000 w 18288000"/>
              <a:gd name="connsiteY0" fmla="*/ 0 h 6238044"/>
              <a:gd name="connsiteX1" fmla="*/ 18288000 w 18288000"/>
              <a:gd name="connsiteY1" fmla="*/ 6238044 h 6238044"/>
              <a:gd name="connsiteX2" fmla="*/ 1 w 18288000"/>
              <a:gd name="connsiteY2" fmla="*/ 3027591 h 6238044"/>
              <a:gd name="connsiteX3" fmla="*/ 0 w 18288000"/>
              <a:gd name="connsiteY3" fmla="*/ 1 h 6238044"/>
            </a:gdLst>
            <a:ahLst/>
            <a:cxnLst>
              <a:cxn ang="0">
                <a:pos x="connsiteX0" y="connsiteY0"/>
              </a:cxn>
              <a:cxn ang="0">
                <a:pos x="connsiteX1" y="connsiteY1"/>
              </a:cxn>
              <a:cxn ang="0">
                <a:pos x="connsiteX2" y="connsiteY2"/>
              </a:cxn>
              <a:cxn ang="0">
                <a:pos x="connsiteX3" y="connsiteY3"/>
              </a:cxn>
            </a:cxnLst>
            <a:rect l="l" t="t" r="r" b="b"/>
            <a:pathLst>
              <a:path w="18288000" h="6238044">
                <a:moveTo>
                  <a:pt x="18288000" y="0"/>
                </a:moveTo>
                <a:lnTo>
                  <a:pt x="18288000" y="6238044"/>
                </a:lnTo>
                <a:lnTo>
                  <a:pt x="1" y="3027591"/>
                </a:lnTo>
                <a:lnTo>
                  <a:pt x="0" y="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1592109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Пользовательский макет">
    <p:spTree>
      <p:nvGrpSpPr>
        <p:cNvPr id="1" name=""/>
        <p:cNvGrpSpPr/>
        <p:nvPr/>
      </p:nvGrpSpPr>
      <p:grpSpPr>
        <a:xfrm>
          <a:off x="0" y="0"/>
          <a:ext cx="0" cy="0"/>
          <a:chOff x="0" y="0"/>
          <a:chExt cx="0" cy="0"/>
        </a:xfrm>
      </p:grpSpPr>
      <p:sp>
        <p:nvSpPr>
          <p:cNvPr id="10" name="Рисунок 8"/>
          <p:cNvSpPr>
            <a:spLocks noGrp="1"/>
          </p:cNvSpPr>
          <p:nvPr>
            <p:ph type="pic" sz="quarter" idx="13"/>
          </p:nvPr>
        </p:nvSpPr>
        <p:spPr>
          <a:xfrm>
            <a:off x="2621974" y="3954342"/>
            <a:ext cx="6948052" cy="2903658"/>
          </a:xfrm>
          <a:custGeom>
            <a:avLst/>
            <a:gdLst>
              <a:gd name="connsiteX0" fmla="*/ 5211037 w 10422075"/>
              <a:gd name="connsiteY0" fmla="*/ 0 h 4356158"/>
              <a:gd name="connsiteX1" fmla="*/ 10422075 w 10422075"/>
              <a:gd name="connsiteY1" fmla="*/ 4356158 h 4356158"/>
              <a:gd name="connsiteX2" fmla="*/ 0 w 10422075"/>
              <a:gd name="connsiteY2" fmla="*/ 4356158 h 4356158"/>
              <a:gd name="connsiteX3" fmla="*/ 5211037 w 10422075"/>
              <a:gd name="connsiteY3" fmla="*/ 0 h 4356158"/>
            </a:gdLst>
            <a:ahLst/>
            <a:cxnLst>
              <a:cxn ang="0">
                <a:pos x="connsiteX0" y="connsiteY0"/>
              </a:cxn>
              <a:cxn ang="0">
                <a:pos x="connsiteX1" y="connsiteY1"/>
              </a:cxn>
              <a:cxn ang="0">
                <a:pos x="connsiteX2" y="connsiteY2"/>
              </a:cxn>
              <a:cxn ang="0">
                <a:pos x="connsiteX3" y="connsiteY3"/>
              </a:cxn>
            </a:cxnLst>
            <a:rect l="l" t="t" r="r" b="b"/>
            <a:pathLst>
              <a:path w="10422075" h="4356158">
                <a:moveTo>
                  <a:pt x="5211037" y="0"/>
                </a:moveTo>
                <a:lnTo>
                  <a:pt x="10422075" y="4356158"/>
                </a:lnTo>
                <a:lnTo>
                  <a:pt x="0" y="4356158"/>
                </a:lnTo>
                <a:lnTo>
                  <a:pt x="521103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9" name="Рисунок 2"/>
          <p:cNvSpPr>
            <a:spLocks noGrp="1"/>
          </p:cNvSpPr>
          <p:nvPr>
            <p:ph type="pic" sz="quarter" idx="12"/>
          </p:nvPr>
        </p:nvSpPr>
        <p:spPr>
          <a:xfrm>
            <a:off x="2621974" y="0"/>
            <a:ext cx="6948052" cy="2903658"/>
          </a:xfrm>
          <a:custGeom>
            <a:avLst/>
            <a:gdLst>
              <a:gd name="connsiteX0" fmla="*/ 0 w 10422078"/>
              <a:gd name="connsiteY0" fmla="*/ 0 h 4356160"/>
              <a:gd name="connsiteX1" fmla="*/ 10422078 w 10422078"/>
              <a:gd name="connsiteY1" fmla="*/ 0 h 4356160"/>
              <a:gd name="connsiteX2" fmla="*/ 5211039 w 10422078"/>
              <a:gd name="connsiteY2" fmla="*/ 4356160 h 4356160"/>
              <a:gd name="connsiteX3" fmla="*/ 0 w 10422078"/>
              <a:gd name="connsiteY3" fmla="*/ 0 h 4356160"/>
            </a:gdLst>
            <a:ahLst/>
            <a:cxnLst>
              <a:cxn ang="0">
                <a:pos x="connsiteX0" y="connsiteY0"/>
              </a:cxn>
              <a:cxn ang="0">
                <a:pos x="connsiteX1" y="connsiteY1"/>
              </a:cxn>
              <a:cxn ang="0">
                <a:pos x="connsiteX2" y="connsiteY2"/>
              </a:cxn>
              <a:cxn ang="0">
                <a:pos x="connsiteX3" y="connsiteY3"/>
              </a:cxn>
            </a:cxnLst>
            <a:rect l="l" t="t" r="r" b="b"/>
            <a:pathLst>
              <a:path w="10422078" h="4356160">
                <a:moveTo>
                  <a:pt x="0" y="0"/>
                </a:moveTo>
                <a:lnTo>
                  <a:pt x="10422078" y="0"/>
                </a:lnTo>
                <a:lnTo>
                  <a:pt x="5211039" y="4356160"/>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0" y="0"/>
            <a:ext cx="5467465" cy="6858000"/>
          </a:xfrm>
          <a:custGeom>
            <a:avLst/>
            <a:gdLst>
              <a:gd name="connsiteX0" fmla="*/ 0 w 8201198"/>
              <a:gd name="connsiteY0" fmla="*/ 0 h 10288588"/>
              <a:gd name="connsiteX1" fmla="*/ 2047356 w 8201198"/>
              <a:gd name="connsiteY1" fmla="*/ 0 h 10288588"/>
              <a:gd name="connsiteX2" fmla="*/ 8201198 w 8201198"/>
              <a:gd name="connsiteY2" fmla="*/ 5144295 h 10288588"/>
              <a:gd name="connsiteX3" fmla="*/ 2047357 w 8201198"/>
              <a:gd name="connsiteY3" fmla="*/ 10288588 h 10288588"/>
              <a:gd name="connsiteX4" fmla="*/ 0 w 8201198"/>
              <a:gd name="connsiteY4" fmla="*/ 10288588 h 10288588"/>
              <a:gd name="connsiteX5" fmla="*/ 0 w 8201198"/>
              <a:gd name="connsiteY5" fmla="*/ 0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1198" h="10288588">
                <a:moveTo>
                  <a:pt x="0" y="0"/>
                </a:moveTo>
                <a:lnTo>
                  <a:pt x="2047356" y="0"/>
                </a:lnTo>
                <a:lnTo>
                  <a:pt x="8201198" y="5144295"/>
                </a:lnTo>
                <a:lnTo>
                  <a:pt x="2047357" y="10288588"/>
                </a:lnTo>
                <a:lnTo>
                  <a:pt x="0" y="10288588"/>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4"/>
          <p:cNvSpPr>
            <a:spLocks noGrp="1"/>
          </p:cNvSpPr>
          <p:nvPr>
            <p:ph type="pic" sz="quarter" idx="11"/>
          </p:nvPr>
        </p:nvSpPr>
        <p:spPr>
          <a:xfrm>
            <a:off x="6724536" y="0"/>
            <a:ext cx="5467465" cy="6858000"/>
          </a:xfrm>
          <a:custGeom>
            <a:avLst/>
            <a:gdLst>
              <a:gd name="connsiteX0" fmla="*/ 5399002 w 8201197"/>
              <a:gd name="connsiteY0" fmla="*/ 3805084 h 10288588"/>
              <a:gd name="connsiteX1" fmla="*/ 5399002 w 8201197"/>
              <a:gd name="connsiteY1" fmla="*/ 5144294 h 10288588"/>
              <a:gd name="connsiteX2" fmla="*/ 5399003 w 8201197"/>
              <a:gd name="connsiteY2" fmla="*/ 5144294 h 10288588"/>
              <a:gd name="connsiteX3" fmla="*/ 5399003 w 8201197"/>
              <a:gd name="connsiteY3" fmla="*/ 3805084 h 10288588"/>
              <a:gd name="connsiteX4" fmla="*/ 6153842 w 8201197"/>
              <a:gd name="connsiteY4" fmla="*/ 0 h 10288588"/>
              <a:gd name="connsiteX5" fmla="*/ 8201197 w 8201197"/>
              <a:gd name="connsiteY5" fmla="*/ 0 h 10288588"/>
              <a:gd name="connsiteX6" fmla="*/ 8201197 w 8201197"/>
              <a:gd name="connsiteY6" fmla="*/ 10288588 h 10288588"/>
              <a:gd name="connsiteX7" fmla="*/ 6153841 w 8201197"/>
              <a:gd name="connsiteY7" fmla="*/ 10288588 h 10288588"/>
              <a:gd name="connsiteX8" fmla="*/ 0 w 8201197"/>
              <a:gd name="connsiteY8" fmla="*/ 5144295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1197" h="10288588">
                <a:moveTo>
                  <a:pt x="5399002" y="3805084"/>
                </a:moveTo>
                <a:lnTo>
                  <a:pt x="5399002" y="5144294"/>
                </a:lnTo>
                <a:lnTo>
                  <a:pt x="5399003" y="5144294"/>
                </a:lnTo>
                <a:lnTo>
                  <a:pt x="5399003" y="3805084"/>
                </a:lnTo>
                <a:close/>
                <a:moveTo>
                  <a:pt x="6153842" y="0"/>
                </a:moveTo>
                <a:lnTo>
                  <a:pt x="8201197" y="0"/>
                </a:lnTo>
                <a:lnTo>
                  <a:pt x="8201197" y="10288588"/>
                </a:lnTo>
                <a:lnTo>
                  <a:pt x="6153841" y="10288588"/>
                </a:lnTo>
                <a:lnTo>
                  <a:pt x="0" y="514429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026244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1_Пользовательский макет">
    <p:spTree>
      <p:nvGrpSpPr>
        <p:cNvPr id="1" name=""/>
        <p:cNvGrpSpPr/>
        <p:nvPr/>
      </p:nvGrpSpPr>
      <p:grpSpPr>
        <a:xfrm>
          <a:off x="0" y="0"/>
          <a:ext cx="0" cy="0"/>
          <a:chOff x="0" y="0"/>
          <a:chExt cx="0" cy="0"/>
        </a:xfrm>
      </p:grpSpPr>
      <p:sp>
        <p:nvSpPr>
          <p:cNvPr id="3" name="Freeform 7"/>
          <p:cNvSpPr>
            <a:spLocks noGrp="1"/>
          </p:cNvSpPr>
          <p:nvPr>
            <p:ph type="pic" sz="quarter" idx="10"/>
          </p:nvPr>
        </p:nvSpPr>
        <p:spPr bwMode="auto">
          <a:xfrm>
            <a:off x="0" y="2351528"/>
            <a:ext cx="12192000" cy="4506472"/>
          </a:xfrm>
          <a:custGeom>
            <a:avLst/>
            <a:gdLst>
              <a:gd name="T0" fmla="*/ 14312 w 14312"/>
              <a:gd name="T1" fmla="*/ 4249 h 5363"/>
              <a:gd name="T2" fmla="*/ 14312 w 14312"/>
              <a:gd name="T3" fmla="*/ 5363 h 5363"/>
              <a:gd name="T4" fmla="*/ 0 w 14312"/>
              <a:gd name="T5" fmla="*/ 5363 h 5363"/>
              <a:gd name="T6" fmla="*/ 0 w 14312"/>
              <a:gd name="T7" fmla="*/ 3409 h 5363"/>
              <a:gd name="T8" fmla="*/ 1719 w 14312"/>
              <a:gd name="T9" fmla="*/ 845 h 5363"/>
              <a:gd name="T10" fmla="*/ 3121 w 14312"/>
              <a:gd name="T11" fmla="*/ 2935 h 5363"/>
              <a:gd name="T12" fmla="*/ 5089 w 14312"/>
              <a:gd name="T13" fmla="*/ 0 h 5363"/>
              <a:gd name="T14" fmla="*/ 6938 w 14312"/>
              <a:gd name="T15" fmla="*/ 2756 h 5363"/>
              <a:gd name="T16" fmla="*/ 8168 w 14312"/>
              <a:gd name="T17" fmla="*/ 920 h 5363"/>
              <a:gd name="T18" fmla="*/ 9430 w 14312"/>
              <a:gd name="T19" fmla="*/ 2800 h 5363"/>
              <a:gd name="T20" fmla="*/ 10416 w 14312"/>
              <a:gd name="T21" fmla="*/ 1329 h 5363"/>
              <a:gd name="T22" fmla="*/ 11899 w 14312"/>
              <a:gd name="T23" fmla="*/ 3540 h 5363"/>
              <a:gd name="T24" fmla="*/ 12868 w 14312"/>
              <a:gd name="T25" fmla="*/ 2095 h 5363"/>
              <a:gd name="T26" fmla="*/ 14312 w 14312"/>
              <a:gd name="T27" fmla="*/ 4249 h 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12" h="5363">
                <a:moveTo>
                  <a:pt x="14312" y="4249"/>
                </a:moveTo>
                <a:lnTo>
                  <a:pt x="14312" y="5363"/>
                </a:lnTo>
                <a:lnTo>
                  <a:pt x="0" y="5363"/>
                </a:lnTo>
                <a:lnTo>
                  <a:pt x="0" y="3409"/>
                </a:lnTo>
                <a:lnTo>
                  <a:pt x="1719" y="845"/>
                </a:lnTo>
                <a:lnTo>
                  <a:pt x="3121" y="2935"/>
                </a:lnTo>
                <a:lnTo>
                  <a:pt x="5089" y="0"/>
                </a:lnTo>
                <a:lnTo>
                  <a:pt x="6938" y="2756"/>
                </a:lnTo>
                <a:lnTo>
                  <a:pt x="8168" y="920"/>
                </a:lnTo>
                <a:lnTo>
                  <a:pt x="9430" y="2800"/>
                </a:lnTo>
                <a:lnTo>
                  <a:pt x="10416" y="1329"/>
                </a:lnTo>
                <a:lnTo>
                  <a:pt x="11899" y="3540"/>
                </a:lnTo>
                <a:lnTo>
                  <a:pt x="12868" y="2095"/>
                </a:lnTo>
                <a:lnTo>
                  <a:pt x="14312" y="424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8581679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3" name="Freeform 8"/>
          <p:cNvSpPr>
            <a:spLocks noGrp="1"/>
          </p:cNvSpPr>
          <p:nvPr>
            <p:ph type="pic" sz="quarter" idx="10"/>
          </p:nvPr>
        </p:nvSpPr>
        <p:spPr bwMode="auto">
          <a:xfrm>
            <a:off x="0" y="0"/>
            <a:ext cx="12192000" cy="4506472"/>
          </a:xfrm>
          <a:custGeom>
            <a:avLst/>
            <a:gdLst>
              <a:gd name="T0" fmla="*/ 0 w 14312"/>
              <a:gd name="T1" fmla="*/ 1114 h 5363"/>
              <a:gd name="T2" fmla="*/ 0 w 14312"/>
              <a:gd name="T3" fmla="*/ 0 h 5363"/>
              <a:gd name="T4" fmla="*/ 14312 w 14312"/>
              <a:gd name="T5" fmla="*/ 0 h 5363"/>
              <a:gd name="T6" fmla="*/ 14312 w 14312"/>
              <a:gd name="T7" fmla="*/ 1954 h 5363"/>
              <a:gd name="T8" fmla="*/ 12593 w 14312"/>
              <a:gd name="T9" fmla="*/ 4518 h 5363"/>
              <a:gd name="T10" fmla="*/ 11191 w 14312"/>
              <a:gd name="T11" fmla="*/ 2428 h 5363"/>
              <a:gd name="T12" fmla="*/ 9223 w 14312"/>
              <a:gd name="T13" fmla="*/ 5363 h 5363"/>
              <a:gd name="T14" fmla="*/ 7374 w 14312"/>
              <a:gd name="T15" fmla="*/ 2607 h 5363"/>
              <a:gd name="T16" fmla="*/ 6144 w 14312"/>
              <a:gd name="T17" fmla="*/ 4443 h 5363"/>
              <a:gd name="T18" fmla="*/ 4882 w 14312"/>
              <a:gd name="T19" fmla="*/ 2563 h 5363"/>
              <a:gd name="T20" fmla="*/ 3896 w 14312"/>
              <a:gd name="T21" fmla="*/ 4034 h 5363"/>
              <a:gd name="T22" fmla="*/ 2413 w 14312"/>
              <a:gd name="T23" fmla="*/ 1823 h 5363"/>
              <a:gd name="T24" fmla="*/ 1444 w 14312"/>
              <a:gd name="T25" fmla="*/ 3268 h 5363"/>
              <a:gd name="T26" fmla="*/ 0 w 14312"/>
              <a:gd name="T27" fmla="*/ 1114 h 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12" h="5363">
                <a:moveTo>
                  <a:pt x="0" y="1114"/>
                </a:moveTo>
                <a:lnTo>
                  <a:pt x="0" y="0"/>
                </a:lnTo>
                <a:lnTo>
                  <a:pt x="14312" y="0"/>
                </a:lnTo>
                <a:lnTo>
                  <a:pt x="14312" y="1954"/>
                </a:lnTo>
                <a:lnTo>
                  <a:pt x="12593" y="4518"/>
                </a:lnTo>
                <a:lnTo>
                  <a:pt x="11191" y="2428"/>
                </a:lnTo>
                <a:lnTo>
                  <a:pt x="9223" y="5363"/>
                </a:lnTo>
                <a:lnTo>
                  <a:pt x="7374" y="2607"/>
                </a:lnTo>
                <a:lnTo>
                  <a:pt x="6144" y="4443"/>
                </a:lnTo>
                <a:lnTo>
                  <a:pt x="4882" y="2563"/>
                </a:lnTo>
                <a:lnTo>
                  <a:pt x="3896" y="4034"/>
                </a:lnTo>
                <a:lnTo>
                  <a:pt x="2413" y="1823"/>
                </a:lnTo>
                <a:lnTo>
                  <a:pt x="1444" y="3268"/>
                </a:lnTo>
                <a:lnTo>
                  <a:pt x="0" y="1114"/>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517171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2515100"/>
            <a:ext cx="12192000" cy="4342900"/>
          </a:xfrm>
          <a:custGeom>
            <a:avLst/>
            <a:gdLst>
              <a:gd name="connsiteX0" fmla="*/ 6533069 w 18287995"/>
              <a:gd name="connsiteY0" fmla="*/ 3172692 h 6515354"/>
              <a:gd name="connsiteX1" fmla="*/ 6556140 w 18287995"/>
              <a:gd name="connsiteY1" fmla="*/ 3173953 h 6515354"/>
              <a:gd name="connsiteX2" fmla="*/ 6579212 w 18287995"/>
              <a:gd name="connsiteY2" fmla="*/ 3175214 h 6515354"/>
              <a:gd name="connsiteX3" fmla="*/ 6599719 w 18287995"/>
              <a:gd name="connsiteY3" fmla="*/ 3177736 h 6515354"/>
              <a:gd name="connsiteX4" fmla="*/ 6621509 w 18287995"/>
              <a:gd name="connsiteY4" fmla="*/ 3181519 h 6515354"/>
              <a:gd name="connsiteX5" fmla="*/ 6642017 w 18287995"/>
              <a:gd name="connsiteY5" fmla="*/ 3186562 h 6515354"/>
              <a:gd name="connsiteX6" fmla="*/ 6663806 w 18287995"/>
              <a:gd name="connsiteY6" fmla="*/ 3191606 h 6515354"/>
              <a:gd name="connsiteX7" fmla="*/ 6683032 w 18287995"/>
              <a:gd name="connsiteY7" fmla="*/ 3200432 h 6515354"/>
              <a:gd name="connsiteX8" fmla="*/ 6703540 w 18287995"/>
              <a:gd name="connsiteY8" fmla="*/ 3206737 h 6515354"/>
              <a:gd name="connsiteX9" fmla="*/ 6721485 w 18287995"/>
              <a:gd name="connsiteY9" fmla="*/ 3215563 h 6515354"/>
              <a:gd name="connsiteX10" fmla="*/ 6740711 w 18287995"/>
              <a:gd name="connsiteY10" fmla="*/ 3224389 h 6515354"/>
              <a:gd name="connsiteX11" fmla="*/ 6758655 w 18287995"/>
              <a:gd name="connsiteY11" fmla="*/ 3235738 h 6515354"/>
              <a:gd name="connsiteX12" fmla="*/ 6777880 w 18287995"/>
              <a:gd name="connsiteY12" fmla="*/ 3247086 h 6515354"/>
              <a:gd name="connsiteX13" fmla="*/ 6793262 w 18287995"/>
              <a:gd name="connsiteY13" fmla="*/ 3258434 h 6515354"/>
              <a:gd name="connsiteX14" fmla="*/ 6811205 w 18287995"/>
              <a:gd name="connsiteY14" fmla="*/ 3272304 h 6515354"/>
              <a:gd name="connsiteX15" fmla="*/ 6826587 w 18287995"/>
              <a:gd name="connsiteY15" fmla="*/ 3284913 h 6515354"/>
              <a:gd name="connsiteX16" fmla="*/ 6841967 w 18287995"/>
              <a:gd name="connsiteY16" fmla="*/ 3298783 h 6515354"/>
              <a:gd name="connsiteX17" fmla="*/ 6856065 w 18287995"/>
              <a:gd name="connsiteY17" fmla="*/ 3315175 h 6515354"/>
              <a:gd name="connsiteX18" fmla="*/ 6870165 w 18287995"/>
              <a:gd name="connsiteY18" fmla="*/ 3330306 h 6515354"/>
              <a:gd name="connsiteX19" fmla="*/ 6882983 w 18287995"/>
              <a:gd name="connsiteY19" fmla="*/ 3346697 h 6515354"/>
              <a:gd name="connsiteX20" fmla="*/ 6895800 w 18287995"/>
              <a:gd name="connsiteY20" fmla="*/ 3363089 h 6515354"/>
              <a:gd name="connsiteX21" fmla="*/ 6906054 w 18287995"/>
              <a:gd name="connsiteY21" fmla="*/ 3379481 h 6515354"/>
              <a:gd name="connsiteX22" fmla="*/ 6917590 w 18287995"/>
              <a:gd name="connsiteY22" fmla="*/ 3398394 h 6515354"/>
              <a:gd name="connsiteX23" fmla="*/ 6926562 w 18287995"/>
              <a:gd name="connsiteY23" fmla="*/ 3416047 h 6515354"/>
              <a:gd name="connsiteX24" fmla="*/ 6935534 w 18287995"/>
              <a:gd name="connsiteY24" fmla="*/ 3436222 h 6515354"/>
              <a:gd name="connsiteX25" fmla="*/ 6943224 w 18287995"/>
              <a:gd name="connsiteY25" fmla="*/ 3455135 h 6515354"/>
              <a:gd name="connsiteX26" fmla="*/ 6950915 w 18287995"/>
              <a:gd name="connsiteY26" fmla="*/ 3475310 h 6515354"/>
              <a:gd name="connsiteX27" fmla="*/ 6957324 w 18287995"/>
              <a:gd name="connsiteY27" fmla="*/ 3495484 h 6515354"/>
              <a:gd name="connsiteX28" fmla="*/ 6961168 w 18287995"/>
              <a:gd name="connsiteY28" fmla="*/ 3515659 h 6515354"/>
              <a:gd name="connsiteX29" fmla="*/ 6965013 w 18287995"/>
              <a:gd name="connsiteY29" fmla="*/ 3537094 h 6515354"/>
              <a:gd name="connsiteX30" fmla="*/ 6967577 w 18287995"/>
              <a:gd name="connsiteY30" fmla="*/ 3558529 h 6515354"/>
              <a:gd name="connsiteX31" fmla="*/ 6970141 w 18287995"/>
              <a:gd name="connsiteY31" fmla="*/ 3581226 h 6515354"/>
              <a:gd name="connsiteX32" fmla="*/ 6970141 w 18287995"/>
              <a:gd name="connsiteY32" fmla="*/ 3601400 h 6515354"/>
              <a:gd name="connsiteX33" fmla="*/ 6970141 w 18287995"/>
              <a:gd name="connsiteY33" fmla="*/ 6515354 h 6515354"/>
              <a:gd name="connsiteX34" fmla="*/ 6095998 w 18287995"/>
              <a:gd name="connsiteY34" fmla="*/ 6515354 h 6515354"/>
              <a:gd name="connsiteX35" fmla="*/ 6095998 w 18287995"/>
              <a:gd name="connsiteY35" fmla="*/ 3601400 h 6515354"/>
              <a:gd name="connsiteX36" fmla="*/ 6097279 w 18287995"/>
              <a:gd name="connsiteY36" fmla="*/ 3581226 h 6515354"/>
              <a:gd name="connsiteX37" fmla="*/ 6098561 w 18287995"/>
              <a:gd name="connsiteY37" fmla="*/ 3558529 h 6515354"/>
              <a:gd name="connsiteX38" fmla="*/ 6102406 w 18287995"/>
              <a:gd name="connsiteY38" fmla="*/ 3537094 h 6515354"/>
              <a:gd name="connsiteX39" fmla="*/ 6106251 w 18287995"/>
              <a:gd name="connsiteY39" fmla="*/ 3515659 h 6515354"/>
              <a:gd name="connsiteX40" fmla="*/ 6110096 w 18287995"/>
              <a:gd name="connsiteY40" fmla="*/ 3495484 h 6515354"/>
              <a:gd name="connsiteX41" fmla="*/ 6116505 w 18287995"/>
              <a:gd name="connsiteY41" fmla="*/ 3475310 h 6515354"/>
              <a:gd name="connsiteX42" fmla="*/ 6122914 w 18287995"/>
              <a:gd name="connsiteY42" fmla="*/ 3455135 h 6515354"/>
              <a:gd name="connsiteX43" fmla="*/ 6130605 w 18287995"/>
              <a:gd name="connsiteY43" fmla="*/ 3436222 h 6515354"/>
              <a:gd name="connsiteX44" fmla="*/ 6140859 w 18287995"/>
              <a:gd name="connsiteY44" fmla="*/ 3416047 h 6515354"/>
              <a:gd name="connsiteX45" fmla="*/ 6149830 w 18287995"/>
              <a:gd name="connsiteY45" fmla="*/ 3398394 h 6515354"/>
              <a:gd name="connsiteX46" fmla="*/ 6160084 w 18287995"/>
              <a:gd name="connsiteY46" fmla="*/ 3379481 h 6515354"/>
              <a:gd name="connsiteX47" fmla="*/ 6170338 w 18287995"/>
              <a:gd name="connsiteY47" fmla="*/ 3363089 h 6515354"/>
              <a:gd name="connsiteX48" fmla="*/ 6184438 w 18287995"/>
              <a:gd name="connsiteY48" fmla="*/ 3346697 h 6515354"/>
              <a:gd name="connsiteX49" fmla="*/ 6195973 w 18287995"/>
              <a:gd name="connsiteY49" fmla="*/ 3330306 h 6515354"/>
              <a:gd name="connsiteX50" fmla="*/ 6211354 w 18287995"/>
              <a:gd name="connsiteY50" fmla="*/ 3315175 h 6515354"/>
              <a:gd name="connsiteX51" fmla="*/ 6225453 w 18287995"/>
              <a:gd name="connsiteY51" fmla="*/ 3298783 h 6515354"/>
              <a:gd name="connsiteX52" fmla="*/ 6239552 w 18287995"/>
              <a:gd name="connsiteY52" fmla="*/ 3284913 h 6515354"/>
              <a:gd name="connsiteX53" fmla="*/ 6256214 w 18287995"/>
              <a:gd name="connsiteY53" fmla="*/ 3272304 h 6515354"/>
              <a:gd name="connsiteX54" fmla="*/ 6272877 w 18287995"/>
              <a:gd name="connsiteY54" fmla="*/ 3258434 h 6515354"/>
              <a:gd name="connsiteX55" fmla="*/ 6289539 w 18287995"/>
              <a:gd name="connsiteY55" fmla="*/ 3247086 h 6515354"/>
              <a:gd name="connsiteX56" fmla="*/ 6307484 w 18287995"/>
              <a:gd name="connsiteY56" fmla="*/ 3235738 h 6515354"/>
              <a:gd name="connsiteX57" fmla="*/ 6326709 w 18287995"/>
              <a:gd name="connsiteY57" fmla="*/ 3224389 h 6515354"/>
              <a:gd name="connsiteX58" fmla="*/ 6344654 w 18287995"/>
              <a:gd name="connsiteY58" fmla="*/ 3215563 h 6515354"/>
              <a:gd name="connsiteX59" fmla="*/ 6363880 w 18287995"/>
              <a:gd name="connsiteY59" fmla="*/ 3206737 h 6515354"/>
              <a:gd name="connsiteX60" fmla="*/ 6383106 w 18287995"/>
              <a:gd name="connsiteY60" fmla="*/ 3200432 h 6515354"/>
              <a:gd name="connsiteX61" fmla="*/ 6403614 w 18287995"/>
              <a:gd name="connsiteY61" fmla="*/ 3191606 h 6515354"/>
              <a:gd name="connsiteX62" fmla="*/ 6424121 w 18287995"/>
              <a:gd name="connsiteY62" fmla="*/ 3186562 h 6515354"/>
              <a:gd name="connsiteX63" fmla="*/ 6445911 w 18287995"/>
              <a:gd name="connsiteY63" fmla="*/ 3181519 h 6515354"/>
              <a:gd name="connsiteX64" fmla="*/ 6466419 w 18287995"/>
              <a:gd name="connsiteY64" fmla="*/ 3177736 h 6515354"/>
              <a:gd name="connsiteX65" fmla="*/ 6489490 w 18287995"/>
              <a:gd name="connsiteY65" fmla="*/ 3175214 h 6515354"/>
              <a:gd name="connsiteX66" fmla="*/ 6511280 w 18287995"/>
              <a:gd name="connsiteY66" fmla="*/ 3173953 h 6515354"/>
              <a:gd name="connsiteX67" fmla="*/ 8246780 w 18287995"/>
              <a:gd name="connsiteY67" fmla="*/ 2878085 h 6515354"/>
              <a:gd name="connsiteX68" fmla="*/ 8269851 w 18287995"/>
              <a:gd name="connsiteY68" fmla="*/ 2878085 h 6515354"/>
              <a:gd name="connsiteX69" fmla="*/ 8291640 w 18287995"/>
              <a:gd name="connsiteY69" fmla="*/ 2878085 h 6515354"/>
              <a:gd name="connsiteX70" fmla="*/ 8313429 w 18287995"/>
              <a:gd name="connsiteY70" fmla="*/ 2880603 h 6515354"/>
              <a:gd name="connsiteX71" fmla="*/ 8336501 w 18287995"/>
              <a:gd name="connsiteY71" fmla="*/ 2883121 h 6515354"/>
              <a:gd name="connsiteX72" fmla="*/ 8357009 w 18287995"/>
              <a:gd name="connsiteY72" fmla="*/ 2886898 h 6515354"/>
              <a:gd name="connsiteX73" fmla="*/ 8378798 w 18287995"/>
              <a:gd name="connsiteY73" fmla="*/ 2890675 h 6515354"/>
              <a:gd name="connsiteX74" fmla="*/ 8398021 w 18287995"/>
              <a:gd name="connsiteY74" fmla="*/ 2896970 h 6515354"/>
              <a:gd name="connsiteX75" fmla="*/ 8418529 w 18287995"/>
              <a:gd name="connsiteY75" fmla="*/ 2904524 h 6515354"/>
              <a:gd name="connsiteX76" fmla="*/ 8437755 w 18287995"/>
              <a:gd name="connsiteY76" fmla="*/ 2912078 h 6515354"/>
              <a:gd name="connsiteX77" fmla="*/ 8458263 w 18287995"/>
              <a:gd name="connsiteY77" fmla="*/ 2920891 h 6515354"/>
              <a:gd name="connsiteX78" fmla="*/ 8476207 w 18287995"/>
              <a:gd name="connsiteY78" fmla="*/ 2929705 h 6515354"/>
              <a:gd name="connsiteX79" fmla="*/ 8495433 w 18287995"/>
              <a:gd name="connsiteY79" fmla="*/ 2941036 h 6515354"/>
              <a:gd name="connsiteX80" fmla="*/ 8512095 w 18287995"/>
              <a:gd name="connsiteY80" fmla="*/ 2951108 h 6515354"/>
              <a:gd name="connsiteX81" fmla="*/ 8530040 w 18287995"/>
              <a:gd name="connsiteY81" fmla="*/ 2963698 h 6515354"/>
              <a:gd name="connsiteX82" fmla="*/ 8546702 w 18287995"/>
              <a:gd name="connsiteY82" fmla="*/ 2975029 h 6515354"/>
              <a:gd name="connsiteX83" fmla="*/ 8563365 w 18287995"/>
              <a:gd name="connsiteY83" fmla="*/ 2990137 h 6515354"/>
              <a:gd name="connsiteX84" fmla="*/ 8577464 w 18287995"/>
              <a:gd name="connsiteY84" fmla="*/ 3003986 h 6515354"/>
              <a:gd name="connsiteX85" fmla="*/ 8592845 w 18287995"/>
              <a:gd name="connsiteY85" fmla="*/ 3019094 h 6515354"/>
              <a:gd name="connsiteX86" fmla="*/ 8605662 w 18287995"/>
              <a:gd name="connsiteY86" fmla="*/ 3034202 h 6515354"/>
              <a:gd name="connsiteX87" fmla="*/ 8618479 w 18287995"/>
              <a:gd name="connsiteY87" fmla="*/ 3049310 h 6515354"/>
              <a:gd name="connsiteX88" fmla="*/ 8631297 w 18287995"/>
              <a:gd name="connsiteY88" fmla="*/ 3066936 h 6515354"/>
              <a:gd name="connsiteX89" fmla="*/ 8642832 w 18287995"/>
              <a:gd name="connsiteY89" fmla="*/ 3084562 h 6515354"/>
              <a:gd name="connsiteX90" fmla="*/ 8653086 w 18287995"/>
              <a:gd name="connsiteY90" fmla="*/ 3102188 h 6515354"/>
              <a:gd name="connsiteX91" fmla="*/ 8662058 w 18287995"/>
              <a:gd name="connsiteY91" fmla="*/ 3121073 h 6515354"/>
              <a:gd name="connsiteX92" fmla="*/ 8672312 w 18287995"/>
              <a:gd name="connsiteY92" fmla="*/ 3139959 h 6515354"/>
              <a:gd name="connsiteX93" fmla="*/ 8680003 w 18287995"/>
              <a:gd name="connsiteY93" fmla="*/ 3158844 h 6515354"/>
              <a:gd name="connsiteX94" fmla="*/ 8686411 w 18287995"/>
              <a:gd name="connsiteY94" fmla="*/ 3178988 h 6515354"/>
              <a:gd name="connsiteX95" fmla="*/ 8691538 w 18287995"/>
              <a:gd name="connsiteY95" fmla="*/ 3199132 h 6515354"/>
              <a:gd name="connsiteX96" fmla="*/ 8696665 w 18287995"/>
              <a:gd name="connsiteY96" fmla="*/ 3220535 h 6515354"/>
              <a:gd name="connsiteX97" fmla="*/ 8701792 w 18287995"/>
              <a:gd name="connsiteY97" fmla="*/ 3241938 h 6515354"/>
              <a:gd name="connsiteX98" fmla="*/ 8704355 w 18287995"/>
              <a:gd name="connsiteY98" fmla="*/ 3262082 h 6515354"/>
              <a:gd name="connsiteX99" fmla="*/ 8705637 w 18287995"/>
              <a:gd name="connsiteY99" fmla="*/ 3284744 h 6515354"/>
              <a:gd name="connsiteX100" fmla="*/ 8706919 w 18287995"/>
              <a:gd name="connsiteY100" fmla="*/ 3306147 h 6515354"/>
              <a:gd name="connsiteX101" fmla="*/ 8706919 w 18287995"/>
              <a:gd name="connsiteY101" fmla="*/ 6515354 h 6515354"/>
              <a:gd name="connsiteX102" fmla="*/ 7832786 w 18287995"/>
              <a:gd name="connsiteY102" fmla="*/ 6515354 h 6515354"/>
              <a:gd name="connsiteX103" fmla="*/ 7832779 w 18287995"/>
              <a:gd name="connsiteY103" fmla="*/ 6515354 h 6515354"/>
              <a:gd name="connsiteX104" fmla="*/ 6970141 w 18287995"/>
              <a:gd name="connsiteY104" fmla="*/ 6515354 h 6515354"/>
              <a:gd name="connsiteX105" fmla="*/ 6970141 w 18287995"/>
              <a:gd name="connsiteY105" fmla="*/ 4475384 h 6515354"/>
              <a:gd name="connsiteX106" fmla="*/ 6970141 w 18287995"/>
              <a:gd name="connsiteY106" fmla="*/ 4452676 h 6515354"/>
              <a:gd name="connsiteX107" fmla="*/ 6972671 w 18287995"/>
              <a:gd name="connsiteY107" fmla="*/ 4431229 h 6515354"/>
              <a:gd name="connsiteX108" fmla="*/ 6975200 w 18287995"/>
              <a:gd name="connsiteY108" fmla="*/ 4409782 h 6515354"/>
              <a:gd name="connsiteX109" fmla="*/ 6978995 w 18287995"/>
              <a:gd name="connsiteY109" fmla="*/ 4389597 h 6515354"/>
              <a:gd name="connsiteX110" fmla="*/ 6984055 w 18287995"/>
              <a:gd name="connsiteY110" fmla="*/ 4368150 h 6515354"/>
              <a:gd name="connsiteX111" fmla="*/ 6990379 w 18287995"/>
              <a:gd name="connsiteY111" fmla="*/ 4346703 h 6515354"/>
              <a:gd name="connsiteX112" fmla="*/ 6996703 w 18287995"/>
              <a:gd name="connsiteY112" fmla="*/ 4327780 h 6515354"/>
              <a:gd name="connsiteX113" fmla="*/ 7004292 w 18287995"/>
              <a:gd name="connsiteY113" fmla="*/ 4307594 h 6515354"/>
              <a:gd name="connsiteX114" fmla="*/ 7011882 w 18287995"/>
              <a:gd name="connsiteY114" fmla="*/ 4289932 h 6515354"/>
              <a:gd name="connsiteX115" fmla="*/ 7023266 w 18287995"/>
              <a:gd name="connsiteY115" fmla="*/ 4271009 h 6515354"/>
              <a:gd name="connsiteX116" fmla="*/ 7033384 w 18287995"/>
              <a:gd name="connsiteY116" fmla="*/ 4253346 h 6515354"/>
              <a:gd name="connsiteX117" fmla="*/ 7043504 w 18287995"/>
              <a:gd name="connsiteY117" fmla="*/ 4234423 h 6515354"/>
              <a:gd name="connsiteX118" fmla="*/ 7056153 w 18287995"/>
              <a:gd name="connsiteY118" fmla="*/ 4219284 h 6515354"/>
              <a:gd name="connsiteX119" fmla="*/ 7068802 w 18287995"/>
              <a:gd name="connsiteY119" fmla="*/ 4202883 h 6515354"/>
              <a:gd name="connsiteX120" fmla="*/ 7082715 w 18287995"/>
              <a:gd name="connsiteY120" fmla="*/ 4186483 h 6515354"/>
              <a:gd name="connsiteX121" fmla="*/ 7097894 w 18287995"/>
              <a:gd name="connsiteY121" fmla="*/ 4172606 h 6515354"/>
              <a:gd name="connsiteX122" fmla="*/ 7111807 w 18287995"/>
              <a:gd name="connsiteY122" fmla="*/ 4157467 h 6515354"/>
              <a:gd name="connsiteX123" fmla="*/ 7126986 w 18287995"/>
              <a:gd name="connsiteY123" fmla="*/ 4143589 h 6515354"/>
              <a:gd name="connsiteX124" fmla="*/ 7143428 w 18287995"/>
              <a:gd name="connsiteY124" fmla="*/ 4132235 h 6515354"/>
              <a:gd name="connsiteX125" fmla="*/ 7159871 w 18287995"/>
              <a:gd name="connsiteY125" fmla="*/ 4118358 h 6515354"/>
              <a:gd name="connsiteX126" fmla="*/ 7178846 w 18287995"/>
              <a:gd name="connsiteY126" fmla="*/ 4108265 h 6515354"/>
              <a:gd name="connsiteX127" fmla="*/ 7195289 w 18287995"/>
              <a:gd name="connsiteY127" fmla="*/ 4098172 h 6515354"/>
              <a:gd name="connsiteX128" fmla="*/ 7215527 w 18287995"/>
              <a:gd name="connsiteY128" fmla="*/ 4089341 h 6515354"/>
              <a:gd name="connsiteX129" fmla="*/ 7233235 w 18287995"/>
              <a:gd name="connsiteY129" fmla="*/ 4079249 h 6515354"/>
              <a:gd name="connsiteX130" fmla="*/ 7253473 w 18287995"/>
              <a:gd name="connsiteY130" fmla="*/ 4071679 h 6515354"/>
              <a:gd name="connsiteX131" fmla="*/ 7272445 w 18287995"/>
              <a:gd name="connsiteY131" fmla="*/ 4065371 h 6515354"/>
              <a:gd name="connsiteX132" fmla="*/ 7293949 w 18287995"/>
              <a:gd name="connsiteY132" fmla="*/ 4059064 h 6515354"/>
              <a:gd name="connsiteX133" fmla="*/ 7315452 w 18287995"/>
              <a:gd name="connsiteY133" fmla="*/ 4055279 h 6515354"/>
              <a:gd name="connsiteX134" fmla="*/ 7335689 w 18287995"/>
              <a:gd name="connsiteY134" fmla="*/ 4050233 h 6515354"/>
              <a:gd name="connsiteX135" fmla="*/ 7357193 w 18287995"/>
              <a:gd name="connsiteY135" fmla="*/ 4047709 h 6515354"/>
              <a:gd name="connsiteX136" fmla="*/ 7378696 w 18287995"/>
              <a:gd name="connsiteY136" fmla="*/ 4045186 h 6515354"/>
              <a:gd name="connsiteX137" fmla="*/ 7401464 w 18287995"/>
              <a:gd name="connsiteY137" fmla="*/ 4045186 h 6515354"/>
              <a:gd name="connsiteX138" fmla="*/ 7424230 w 18287995"/>
              <a:gd name="connsiteY138" fmla="*/ 4045186 h 6515354"/>
              <a:gd name="connsiteX139" fmla="*/ 7444469 w 18287995"/>
              <a:gd name="connsiteY139" fmla="*/ 4047709 h 6515354"/>
              <a:gd name="connsiteX140" fmla="*/ 7467237 w 18287995"/>
              <a:gd name="connsiteY140" fmla="*/ 4050233 h 6515354"/>
              <a:gd name="connsiteX141" fmla="*/ 7487475 w 18287995"/>
              <a:gd name="connsiteY141" fmla="*/ 4055279 h 6515354"/>
              <a:gd name="connsiteX142" fmla="*/ 7508978 w 18287995"/>
              <a:gd name="connsiteY142" fmla="*/ 4059064 h 6515354"/>
              <a:gd name="connsiteX143" fmla="*/ 7529216 w 18287995"/>
              <a:gd name="connsiteY143" fmla="*/ 4065371 h 6515354"/>
              <a:gd name="connsiteX144" fmla="*/ 7549454 w 18287995"/>
              <a:gd name="connsiteY144" fmla="*/ 4071679 h 6515354"/>
              <a:gd name="connsiteX145" fmla="*/ 7569692 w 18287995"/>
              <a:gd name="connsiteY145" fmla="*/ 4079249 h 6515354"/>
              <a:gd name="connsiteX146" fmla="*/ 7587400 w 18287995"/>
              <a:gd name="connsiteY146" fmla="*/ 4089341 h 6515354"/>
              <a:gd name="connsiteX147" fmla="*/ 7606374 w 18287995"/>
              <a:gd name="connsiteY147" fmla="*/ 4098172 h 6515354"/>
              <a:gd name="connsiteX148" fmla="*/ 7624081 w 18287995"/>
              <a:gd name="connsiteY148" fmla="*/ 4108265 h 6515354"/>
              <a:gd name="connsiteX149" fmla="*/ 7641790 w 18287995"/>
              <a:gd name="connsiteY149" fmla="*/ 4118358 h 6515354"/>
              <a:gd name="connsiteX150" fmla="*/ 7658233 w 18287995"/>
              <a:gd name="connsiteY150" fmla="*/ 4132235 h 6515354"/>
              <a:gd name="connsiteX151" fmla="*/ 7675942 w 18287995"/>
              <a:gd name="connsiteY151" fmla="*/ 4143589 h 6515354"/>
              <a:gd name="connsiteX152" fmla="*/ 7691120 w 18287995"/>
              <a:gd name="connsiteY152" fmla="*/ 4157467 h 6515354"/>
              <a:gd name="connsiteX153" fmla="*/ 7705033 w 18287995"/>
              <a:gd name="connsiteY153" fmla="*/ 4172606 h 6515354"/>
              <a:gd name="connsiteX154" fmla="*/ 7720212 w 18287995"/>
              <a:gd name="connsiteY154" fmla="*/ 4186483 h 6515354"/>
              <a:gd name="connsiteX155" fmla="*/ 7732861 w 18287995"/>
              <a:gd name="connsiteY155" fmla="*/ 4202883 h 6515354"/>
              <a:gd name="connsiteX156" fmla="*/ 7746774 w 18287995"/>
              <a:gd name="connsiteY156" fmla="*/ 4219284 h 6515354"/>
              <a:gd name="connsiteX157" fmla="*/ 7758159 w 18287995"/>
              <a:gd name="connsiteY157" fmla="*/ 4234423 h 6515354"/>
              <a:gd name="connsiteX158" fmla="*/ 7769542 w 18287995"/>
              <a:gd name="connsiteY158" fmla="*/ 4253346 h 6515354"/>
              <a:gd name="connsiteX159" fmla="*/ 7779661 w 18287995"/>
              <a:gd name="connsiteY159" fmla="*/ 4271009 h 6515354"/>
              <a:gd name="connsiteX160" fmla="*/ 7789780 w 18287995"/>
              <a:gd name="connsiteY160" fmla="*/ 4289932 h 6515354"/>
              <a:gd name="connsiteX161" fmla="*/ 7798635 w 18287995"/>
              <a:gd name="connsiteY161" fmla="*/ 4307594 h 6515354"/>
              <a:gd name="connsiteX162" fmla="*/ 7806223 w 18287995"/>
              <a:gd name="connsiteY162" fmla="*/ 4327780 h 6515354"/>
              <a:gd name="connsiteX163" fmla="*/ 7812548 w 18287995"/>
              <a:gd name="connsiteY163" fmla="*/ 4346703 h 6515354"/>
              <a:gd name="connsiteX164" fmla="*/ 7818872 w 18287995"/>
              <a:gd name="connsiteY164" fmla="*/ 4368150 h 6515354"/>
              <a:gd name="connsiteX165" fmla="*/ 7823932 w 18287995"/>
              <a:gd name="connsiteY165" fmla="*/ 4389597 h 6515354"/>
              <a:gd name="connsiteX166" fmla="*/ 7827726 w 18287995"/>
              <a:gd name="connsiteY166" fmla="*/ 4409782 h 6515354"/>
              <a:gd name="connsiteX167" fmla="*/ 7830256 w 18287995"/>
              <a:gd name="connsiteY167" fmla="*/ 4431229 h 6515354"/>
              <a:gd name="connsiteX168" fmla="*/ 7831521 w 18287995"/>
              <a:gd name="connsiteY168" fmla="*/ 4452676 h 6515354"/>
              <a:gd name="connsiteX169" fmla="*/ 7832779 w 18287995"/>
              <a:gd name="connsiteY169" fmla="*/ 4475257 h 6515354"/>
              <a:gd name="connsiteX170" fmla="*/ 7832779 w 18287995"/>
              <a:gd name="connsiteY170" fmla="*/ 3306147 h 6515354"/>
              <a:gd name="connsiteX171" fmla="*/ 7832779 w 18287995"/>
              <a:gd name="connsiteY171" fmla="*/ 3284744 h 6515354"/>
              <a:gd name="connsiteX172" fmla="*/ 7834061 w 18287995"/>
              <a:gd name="connsiteY172" fmla="*/ 3262082 h 6515354"/>
              <a:gd name="connsiteX173" fmla="*/ 7837906 w 18287995"/>
              <a:gd name="connsiteY173" fmla="*/ 3241938 h 6515354"/>
              <a:gd name="connsiteX174" fmla="*/ 7840470 w 18287995"/>
              <a:gd name="connsiteY174" fmla="*/ 3220535 h 6515354"/>
              <a:gd name="connsiteX175" fmla="*/ 7845597 w 18287995"/>
              <a:gd name="connsiteY175" fmla="*/ 3199132 h 6515354"/>
              <a:gd name="connsiteX176" fmla="*/ 7852005 w 18287995"/>
              <a:gd name="connsiteY176" fmla="*/ 3178988 h 6515354"/>
              <a:gd name="connsiteX177" fmla="*/ 7859696 w 18287995"/>
              <a:gd name="connsiteY177" fmla="*/ 3158844 h 6515354"/>
              <a:gd name="connsiteX178" fmla="*/ 7867386 w 18287995"/>
              <a:gd name="connsiteY178" fmla="*/ 3139959 h 6515354"/>
              <a:gd name="connsiteX179" fmla="*/ 7875076 w 18287995"/>
              <a:gd name="connsiteY179" fmla="*/ 3121073 h 6515354"/>
              <a:gd name="connsiteX180" fmla="*/ 7885330 w 18287995"/>
              <a:gd name="connsiteY180" fmla="*/ 3102188 h 6515354"/>
              <a:gd name="connsiteX181" fmla="*/ 7896866 w 18287995"/>
              <a:gd name="connsiteY181" fmla="*/ 3084562 h 6515354"/>
              <a:gd name="connsiteX182" fmla="*/ 7907120 w 18287995"/>
              <a:gd name="connsiteY182" fmla="*/ 3066936 h 6515354"/>
              <a:gd name="connsiteX183" fmla="*/ 7918655 w 18287995"/>
              <a:gd name="connsiteY183" fmla="*/ 3049310 h 6515354"/>
              <a:gd name="connsiteX184" fmla="*/ 7932755 w 18287995"/>
              <a:gd name="connsiteY184" fmla="*/ 3034202 h 6515354"/>
              <a:gd name="connsiteX185" fmla="*/ 7945572 w 18287995"/>
              <a:gd name="connsiteY185" fmla="*/ 3019094 h 6515354"/>
              <a:gd name="connsiteX186" fmla="*/ 7959671 w 18287995"/>
              <a:gd name="connsiteY186" fmla="*/ 3003986 h 6515354"/>
              <a:gd name="connsiteX187" fmla="*/ 7976334 w 18287995"/>
              <a:gd name="connsiteY187" fmla="*/ 2990137 h 6515354"/>
              <a:gd name="connsiteX188" fmla="*/ 7991714 w 18287995"/>
              <a:gd name="connsiteY188" fmla="*/ 2975029 h 6515354"/>
              <a:gd name="connsiteX189" fmla="*/ 8008377 w 18287995"/>
              <a:gd name="connsiteY189" fmla="*/ 2963698 h 6515354"/>
              <a:gd name="connsiteX190" fmla="*/ 8025039 w 18287995"/>
              <a:gd name="connsiteY190" fmla="*/ 2951108 h 6515354"/>
              <a:gd name="connsiteX191" fmla="*/ 8042984 w 18287995"/>
              <a:gd name="connsiteY191" fmla="*/ 2941036 h 6515354"/>
              <a:gd name="connsiteX192" fmla="*/ 8060928 w 18287995"/>
              <a:gd name="connsiteY192" fmla="*/ 2929705 h 6515354"/>
              <a:gd name="connsiteX193" fmla="*/ 8080154 w 18287995"/>
              <a:gd name="connsiteY193" fmla="*/ 2920891 h 6515354"/>
              <a:gd name="connsiteX194" fmla="*/ 8099380 w 18287995"/>
              <a:gd name="connsiteY194" fmla="*/ 2912078 h 6515354"/>
              <a:gd name="connsiteX195" fmla="*/ 8119888 w 18287995"/>
              <a:gd name="connsiteY195" fmla="*/ 2904524 h 6515354"/>
              <a:gd name="connsiteX196" fmla="*/ 8139114 w 18287995"/>
              <a:gd name="connsiteY196" fmla="*/ 2896970 h 6515354"/>
              <a:gd name="connsiteX197" fmla="*/ 8160903 w 18287995"/>
              <a:gd name="connsiteY197" fmla="*/ 2890675 h 6515354"/>
              <a:gd name="connsiteX198" fmla="*/ 8181411 w 18287995"/>
              <a:gd name="connsiteY198" fmla="*/ 2886898 h 6515354"/>
              <a:gd name="connsiteX199" fmla="*/ 8203201 w 18287995"/>
              <a:gd name="connsiteY199" fmla="*/ 2883121 h 6515354"/>
              <a:gd name="connsiteX200" fmla="*/ 8224990 w 18287995"/>
              <a:gd name="connsiteY200" fmla="*/ 2880603 h 6515354"/>
              <a:gd name="connsiteX201" fmla="*/ 16961025 w 18287995"/>
              <a:gd name="connsiteY201" fmla="*/ 1529695 h 6515354"/>
              <a:gd name="connsiteX202" fmla="*/ 16982529 w 18287995"/>
              <a:gd name="connsiteY202" fmla="*/ 1529695 h 6515354"/>
              <a:gd name="connsiteX203" fmla="*/ 17005297 w 18287995"/>
              <a:gd name="connsiteY203" fmla="*/ 1529695 h 6515354"/>
              <a:gd name="connsiteX204" fmla="*/ 17025535 w 18287995"/>
              <a:gd name="connsiteY204" fmla="*/ 1532215 h 6515354"/>
              <a:gd name="connsiteX205" fmla="*/ 17048303 w 18287995"/>
              <a:gd name="connsiteY205" fmla="*/ 1534735 h 6515354"/>
              <a:gd name="connsiteX206" fmla="*/ 17069805 w 18287995"/>
              <a:gd name="connsiteY206" fmla="*/ 1538515 h 6515354"/>
              <a:gd name="connsiteX207" fmla="*/ 17090043 w 18287995"/>
              <a:gd name="connsiteY207" fmla="*/ 1542295 h 6515354"/>
              <a:gd name="connsiteX208" fmla="*/ 17110281 w 18287995"/>
              <a:gd name="connsiteY208" fmla="*/ 1548595 h 6515354"/>
              <a:gd name="connsiteX209" fmla="*/ 17129255 w 18287995"/>
              <a:gd name="connsiteY209" fmla="*/ 1554894 h 6515354"/>
              <a:gd name="connsiteX210" fmla="*/ 17149493 w 18287995"/>
              <a:gd name="connsiteY210" fmla="*/ 1563714 h 6515354"/>
              <a:gd name="connsiteX211" fmla="*/ 17168465 w 18287995"/>
              <a:gd name="connsiteY211" fmla="*/ 1572534 h 6515354"/>
              <a:gd name="connsiteX212" fmla="*/ 17187439 w 18287995"/>
              <a:gd name="connsiteY212" fmla="*/ 1581354 h 6515354"/>
              <a:gd name="connsiteX213" fmla="*/ 17205147 w 18287995"/>
              <a:gd name="connsiteY213" fmla="*/ 1591433 h 6515354"/>
              <a:gd name="connsiteX214" fmla="*/ 17222855 w 18287995"/>
              <a:gd name="connsiteY214" fmla="*/ 1602773 h 6515354"/>
              <a:gd name="connsiteX215" fmla="*/ 17239299 w 18287995"/>
              <a:gd name="connsiteY215" fmla="*/ 1615372 h 6515354"/>
              <a:gd name="connsiteX216" fmla="*/ 17257007 w 18287995"/>
              <a:gd name="connsiteY216" fmla="*/ 1626712 h 6515354"/>
              <a:gd name="connsiteX217" fmla="*/ 17272185 w 18287995"/>
              <a:gd name="connsiteY217" fmla="*/ 1641832 h 6515354"/>
              <a:gd name="connsiteX218" fmla="*/ 17287363 w 18287995"/>
              <a:gd name="connsiteY218" fmla="*/ 1655691 h 6515354"/>
              <a:gd name="connsiteX219" fmla="*/ 17301277 w 18287995"/>
              <a:gd name="connsiteY219" fmla="*/ 1670811 h 6515354"/>
              <a:gd name="connsiteX220" fmla="*/ 17313925 w 18287995"/>
              <a:gd name="connsiteY220" fmla="*/ 1685930 h 6515354"/>
              <a:gd name="connsiteX221" fmla="*/ 17327839 w 18287995"/>
              <a:gd name="connsiteY221" fmla="*/ 1701050 h 6515354"/>
              <a:gd name="connsiteX222" fmla="*/ 17339223 w 18287995"/>
              <a:gd name="connsiteY222" fmla="*/ 1718689 h 6515354"/>
              <a:gd name="connsiteX223" fmla="*/ 17350607 w 18287995"/>
              <a:gd name="connsiteY223" fmla="*/ 1736329 h 6515354"/>
              <a:gd name="connsiteX224" fmla="*/ 17361991 w 18287995"/>
              <a:gd name="connsiteY224" fmla="*/ 1753968 h 6515354"/>
              <a:gd name="connsiteX225" fmla="*/ 17370845 w 18287995"/>
              <a:gd name="connsiteY225" fmla="*/ 1772867 h 6515354"/>
              <a:gd name="connsiteX226" fmla="*/ 17379699 w 18287995"/>
              <a:gd name="connsiteY226" fmla="*/ 1791767 h 6515354"/>
              <a:gd name="connsiteX227" fmla="*/ 17387289 w 18287995"/>
              <a:gd name="connsiteY227" fmla="*/ 1810666 h 6515354"/>
              <a:gd name="connsiteX228" fmla="*/ 17393613 w 18287995"/>
              <a:gd name="connsiteY228" fmla="*/ 1830826 h 6515354"/>
              <a:gd name="connsiteX229" fmla="*/ 17399937 w 18287995"/>
              <a:gd name="connsiteY229" fmla="*/ 1850985 h 6515354"/>
              <a:gd name="connsiteX230" fmla="*/ 17404997 w 18287995"/>
              <a:gd name="connsiteY230" fmla="*/ 1872404 h 6515354"/>
              <a:gd name="connsiteX231" fmla="*/ 17408791 w 18287995"/>
              <a:gd name="connsiteY231" fmla="*/ 1892564 h 6515354"/>
              <a:gd name="connsiteX232" fmla="*/ 17411321 w 18287995"/>
              <a:gd name="connsiteY232" fmla="*/ 1913983 h 6515354"/>
              <a:gd name="connsiteX233" fmla="*/ 17412587 w 18287995"/>
              <a:gd name="connsiteY233" fmla="*/ 1936662 h 6515354"/>
              <a:gd name="connsiteX234" fmla="*/ 17413851 w 18287995"/>
              <a:gd name="connsiteY234" fmla="*/ 1958081 h 6515354"/>
              <a:gd name="connsiteX235" fmla="*/ 17413851 w 18287995"/>
              <a:gd name="connsiteY235" fmla="*/ 3047590 h 6515354"/>
              <a:gd name="connsiteX236" fmla="*/ 17415135 w 18287995"/>
              <a:gd name="connsiteY236" fmla="*/ 3024884 h 6515354"/>
              <a:gd name="connsiteX237" fmla="*/ 17417703 w 18287995"/>
              <a:gd name="connsiteY237" fmla="*/ 3003439 h 6515354"/>
              <a:gd name="connsiteX238" fmla="*/ 17421553 w 18287995"/>
              <a:gd name="connsiteY238" fmla="*/ 2983255 h 6515354"/>
              <a:gd name="connsiteX239" fmla="*/ 17426689 w 18287995"/>
              <a:gd name="connsiteY239" fmla="*/ 2961811 h 6515354"/>
              <a:gd name="connsiteX240" fmla="*/ 17433107 w 18287995"/>
              <a:gd name="connsiteY240" fmla="*/ 2941627 h 6515354"/>
              <a:gd name="connsiteX241" fmla="*/ 17440807 w 18287995"/>
              <a:gd name="connsiteY241" fmla="*/ 2921444 h 6515354"/>
              <a:gd name="connsiteX242" fmla="*/ 17448509 w 18287995"/>
              <a:gd name="connsiteY242" fmla="*/ 2902522 h 6515354"/>
              <a:gd name="connsiteX243" fmla="*/ 17456211 w 18287995"/>
              <a:gd name="connsiteY243" fmla="*/ 2883600 h 6515354"/>
              <a:gd name="connsiteX244" fmla="*/ 17465197 w 18287995"/>
              <a:gd name="connsiteY244" fmla="*/ 2864678 h 6515354"/>
              <a:gd name="connsiteX245" fmla="*/ 17476749 w 18287995"/>
              <a:gd name="connsiteY245" fmla="*/ 2847017 h 6515354"/>
              <a:gd name="connsiteX246" fmla="*/ 17488301 w 18287995"/>
              <a:gd name="connsiteY246" fmla="*/ 2829357 h 6515354"/>
              <a:gd name="connsiteX247" fmla="*/ 17499855 w 18287995"/>
              <a:gd name="connsiteY247" fmla="*/ 2811696 h 6515354"/>
              <a:gd name="connsiteX248" fmla="*/ 17513975 w 18287995"/>
              <a:gd name="connsiteY248" fmla="*/ 2796559 h 6515354"/>
              <a:gd name="connsiteX249" fmla="*/ 17526811 w 18287995"/>
              <a:gd name="connsiteY249" fmla="*/ 2780160 h 6515354"/>
              <a:gd name="connsiteX250" fmla="*/ 17540931 w 18287995"/>
              <a:gd name="connsiteY250" fmla="*/ 2765022 h 6515354"/>
              <a:gd name="connsiteX251" fmla="*/ 17557617 w 18287995"/>
              <a:gd name="connsiteY251" fmla="*/ 2752408 h 6515354"/>
              <a:gd name="connsiteX252" fmla="*/ 17573021 w 18287995"/>
              <a:gd name="connsiteY252" fmla="*/ 2737270 h 6515354"/>
              <a:gd name="connsiteX253" fmla="*/ 17589707 w 18287995"/>
              <a:gd name="connsiteY253" fmla="*/ 2724655 h 6515354"/>
              <a:gd name="connsiteX254" fmla="*/ 17606395 w 18287995"/>
              <a:gd name="connsiteY254" fmla="*/ 2713302 h 6515354"/>
              <a:gd name="connsiteX255" fmla="*/ 17624365 w 18287995"/>
              <a:gd name="connsiteY255" fmla="*/ 2701949 h 6515354"/>
              <a:gd name="connsiteX256" fmla="*/ 17642335 w 18287995"/>
              <a:gd name="connsiteY256" fmla="*/ 2691857 h 6515354"/>
              <a:gd name="connsiteX257" fmla="*/ 17661591 w 18287995"/>
              <a:gd name="connsiteY257" fmla="*/ 2681766 h 6515354"/>
              <a:gd name="connsiteX258" fmla="*/ 17680845 w 18287995"/>
              <a:gd name="connsiteY258" fmla="*/ 2674197 h 6515354"/>
              <a:gd name="connsiteX259" fmla="*/ 17701383 w 18287995"/>
              <a:gd name="connsiteY259" fmla="*/ 2665367 h 6515354"/>
              <a:gd name="connsiteX260" fmla="*/ 17720637 w 18287995"/>
              <a:gd name="connsiteY260" fmla="*/ 2659059 h 6515354"/>
              <a:gd name="connsiteX261" fmla="*/ 17742457 w 18287995"/>
              <a:gd name="connsiteY261" fmla="*/ 2652752 h 6515354"/>
              <a:gd name="connsiteX262" fmla="*/ 17761713 w 18287995"/>
              <a:gd name="connsiteY262" fmla="*/ 2648967 h 6515354"/>
              <a:gd name="connsiteX263" fmla="*/ 17784817 w 18287995"/>
              <a:gd name="connsiteY263" fmla="*/ 2645183 h 6515354"/>
              <a:gd name="connsiteX264" fmla="*/ 17806639 w 18287995"/>
              <a:gd name="connsiteY264" fmla="*/ 2642660 h 6515354"/>
              <a:gd name="connsiteX265" fmla="*/ 17828461 w 18287995"/>
              <a:gd name="connsiteY265" fmla="*/ 2640137 h 6515354"/>
              <a:gd name="connsiteX266" fmla="*/ 17850281 w 18287995"/>
              <a:gd name="connsiteY266" fmla="*/ 2640137 h 6515354"/>
              <a:gd name="connsiteX267" fmla="*/ 17872103 w 18287995"/>
              <a:gd name="connsiteY267" fmla="*/ 2640137 h 6515354"/>
              <a:gd name="connsiteX268" fmla="*/ 17895209 w 18287995"/>
              <a:gd name="connsiteY268" fmla="*/ 2642660 h 6515354"/>
              <a:gd name="connsiteX269" fmla="*/ 17917029 w 18287995"/>
              <a:gd name="connsiteY269" fmla="*/ 2645183 h 6515354"/>
              <a:gd name="connsiteX270" fmla="*/ 17938851 w 18287995"/>
              <a:gd name="connsiteY270" fmla="*/ 2648967 h 6515354"/>
              <a:gd name="connsiteX271" fmla="*/ 17959389 w 18287995"/>
              <a:gd name="connsiteY271" fmla="*/ 2652752 h 6515354"/>
              <a:gd name="connsiteX272" fmla="*/ 17979927 w 18287995"/>
              <a:gd name="connsiteY272" fmla="*/ 2659059 h 6515354"/>
              <a:gd name="connsiteX273" fmla="*/ 18000465 w 18287995"/>
              <a:gd name="connsiteY273" fmla="*/ 2665367 h 6515354"/>
              <a:gd name="connsiteX274" fmla="*/ 18019719 w 18287995"/>
              <a:gd name="connsiteY274" fmla="*/ 2674197 h 6515354"/>
              <a:gd name="connsiteX275" fmla="*/ 18040257 w 18287995"/>
              <a:gd name="connsiteY275" fmla="*/ 2681766 h 6515354"/>
              <a:gd name="connsiteX276" fmla="*/ 18059511 w 18287995"/>
              <a:gd name="connsiteY276" fmla="*/ 2691857 h 6515354"/>
              <a:gd name="connsiteX277" fmla="*/ 18077481 w 18287995"/>
              <a:gd name="connsiteY277" fmla="*/ 2701949 h 6515354"/>
              <a:gd name="connsiteX278" fmla="*/ 18094169 w 18287995"/>
              <a:gd name="connsiteY278" fmla="*/ 2713302 h 6515354"/>
              <a:gd name="connsiteX279" fmla="*/ 18112139 w 18287995"/>
              <a:gd name="connsiteY279" fmla="*/ 2724655 h 6515354"/>
              <a:gd name="connsiteX280" fmla="*/ 18127543 w 18287995"/>
              <a:gd name="connsiteY280" fmla="*/ 2737270 h 6515354"/>
              <a:gd name="connsiteX281" fmla="*/ 18144229 w 18287995"/>
              <a:gd name="connsiteY281" fmla="*/ 2752408 h 6515354"/>
              <a:gd name="connsiteX282" fmla="*/ 18159633 w 18287995"/>
              <a:gd name="connsiteY282" fmla="*/ 2765022 h 6515354"/>
              <a:gd name="connsiteX283" fmla="*/ 18175037 w 18287995"/>
              <a:gd name="connsiteY283" fmla="*/ 2780160 h 6515354"/>
              <a:gd name="connsiteX284" fmla="*/ 18187873 w 18287995"/>
              <a:gd name="connsiteY284" fmla="*/ 2796559 h 6515354"/>
              <a:gd name="connsiteX285" fmla="*/ 18200709 w 18287995"/>
              <a:gd name="connsiteY285" fmla="*/ 2811696 h 6515354"/>
              <a:gd name="connsiteX286" fmla="*/ 18213545 w 18287995"/>
              <a:gd name="connsiteY286" fmla="*/ 2829357 h 6515354"/>
              <a:gd name="connsiteX287" fmla="*/ 18225097 w 18287995"/>
              <a:gd name="connsiteY287" fmla="*/ 2847017 h 6515354"/>
              <a:gd name="connsiteX288" fmla="*/ 18235367 w 18287995"/>
              <a:gd name="connsiteY288" fmla="*/ 2864678 h 6515354"/>
              <a:gd name="connsiteX289" fmla="*/ 18245635 w 18287995"/>
              <a:gd name="connsiteY289" fmla="*/ 2883600 h 6515354"/>
              <a:gd name="connsiteX290" fmla="*/ 18254621 w 18287995"/>
              <a:gd name="connsiteY290" fmla="*/ 2902522 h 6515354"/>
              <a:gd name="connsiteX291" fmla="*/ 18261039 w 18287995"/>
              <a:gd name="connsiteY291" fmla="*/ 2921444 h 6515354"/>
              <a:gd name="connsiteX292" fmla="*/ 18268741 w 18287995"/>
              <a:gd name="connsiteY292" fmla="*/ 2941627 h 6515354"/>
              <a:gd name="connsiteX293" fmla="*/ 18273875 w 18287995"/>
              <a:gd name="connsiteY293" fmla="*/ 2961811 h 6515354"/>
              <a:gd name="connsiteX294" fmla="*/ 18279009 w 18287995"/>
              <a:gd name="connsiteY294" fmla="*/ 2983255 h 6515354"/>
              <a:gd name="connsiteX295" fmla="*/ 18284145 w 18287995"/>
              <a:gd name="connsiteY295" fmla="*/ 3003439 h 6515354"/>
              <a:gd name="connsiteX296" fmla="*/ 18286711 w 18287995"/>
              <a:gd name="connsiteY296" fmla="*/ 3024884 h 6515354"/>
              <a:gd name="connsiteX297" fmla="*/ 18287995 w 18287995"/>
              <a:gd name="connsiteY297" fmla="*/ 3047590 h 6515354"/>
              <a:gd name="connsiteX298" fmla="*/ 18287995 w 18287995"/>
              <a:gd name="connsiteY298" fmla="*/ 3069035 h 6515354"/>
              <a:gd name="connsiteX299" fmla="*/ 18287995 w 18287995"/>
              <a:gd name="connsiteY299" fmla="*/ 6515354 h 6515354"/>
              <a:gd name="connsiteX300" fmla="*/ 17413851 w 18287995"/>
              <a:gd name="connsiteY300" fmla="*/ 6515354 h 6515354"/>
              <a:gd name="connsiteX301" fmla="*/ 16551206 w 18287995"/>
              <a:gd name="connsiteY301" fmla="*/ 6515354 h 6515354"/>
              <a:gd name="connsiteX302" fmla="*/ 15677063 w 18287995"/>
              <a:gd name="connsiteY302" fmla="*/ 6515354 h 6515354"/>
              <a:gd name="connsiteX303" fmla="*/ 14802920 w 18287995"/>
              <a:gd name="connsiteY303" fmla="*/ 6515354 h 6515354"/>
              <a:gd name="connsiteX304" fmla="*/ 14802920 w 18287995"/>
              <a:gd name="connsiteY304" fmla="*/ 4588968 h 6515354"/>
              <a:gd name="connsiteX305" fmla="*/ 14804202 w 18287995"/>
              <a:gd name="connsiteY305" fmla="*/ 4566245 h 6515354"/>
              <a:gd name="connsiteX306" fmla="*/ 14805483 w 18287995"/>
              <a:gd name="connsiteY306" fmla="*/ 4544784 h 6515354"/>
              <a:gd name="connsiteX307" fmla="*/ 14808047 w 18287995"/>
              <a:gd name="connsiteY307" fmla="*/ 4523324 h 6515354"/>
              <a:gd name="connsiteX308" fmla="*/ 14811892 w 18287995"/>
              <a:gd name="connsiteY308" fmla="*/ 4503126 h 6515354"/>
              <a:gd name="connsiteX309" fmla="*/ 14817019 w 18287995"/>
              <a:gd name="connsiteY309" fmla="*/ 4481666 h 6515354"/>
              <a:gd name="connsiteX310" fmla="*/ 14822146 w 18287995"/>
              <a:gd name="connsiteY310" fmla="*/ 4461468 h 6515354"/>
              <a:gd name="connsiteX311" fmla="*/ 14828555 w 18287995"/>
              <a:gd name="connsiteY311" fmla="*/ 4441270 h 6515354"/>
              <a:gd name="connsiteX312" fmla="*/ 14837527 w 18287995"/>
              <a:gd name="connsiteY312" fmla="*/ 4421072 h 6515354"/>
              <a:gd name="connsiteX313" fmla="*/ 14846499 w 18287995"/>
              <a:gd name="connsiteY313" fmla="*/ 4403398 h 6515354"/>
              <a:gd name="connsiteX314" fmla="*/ 14855471 w 18287995"/>
              <a:gd name="connsiteY314" fmla="*/ 4383200 h 6515354"/>
              <a:gd name="connsiteX315" fmla="*/ 14867007 w 18287995"/>
              <a:gd name="connsiteY315" fmla="*/ 4366789 h 6515354"/>
              <a:gd name="connsiteX316" fmla="*/ 14878542 w 18287995"/>
              <a:gd name="connsiteY316" fmla="*/ 4349116 h 6515354"/>
              <a:gd name="connsiteX317" fmla="*/ 14890078 w 18287995"/>
              <a:gd name="connsiteY317" fmla="*/ 4331443 h 6515354"/>
              <a:gd name="connsiteX318" fmla="*/ 14904177 w 18287995"/>
              <a:gd name="connsiteY318" fmla="*/ 4316294 h 6515354"/>
              <a:gd name="connsiteX319" fmla="*/ 14916994 w 18287995"/>
              <a:gd name="connsiteY319" fmla="*/ 4299883 h 6515354"/>
              <a:gd name="connsiteX320" fmla="*/ 14931093 w 18287995"/>
              <a:gd name="connsiteY320" fmla="*/ 4284735 h 6515354"/>
              <a:gd name="connsiteX321" fmla="*/ 14946474 w 18287995"/>
              <a:gd name="connsiteY321" fmla="*/ 4270849 h 6515354"/>
              <a:gd name="connsiteX322" fmla="*/ 14961855 w 18287995"/>
              <a:gd name="connsiteY322" fmla="*/ 4256963 h 6515354"/>
              <a:gd name="connsiteX323" fmla="*/ 14979799 w 18287995"/>
              <a:gd name="connsiteY323" fmla="*/ 4244339 h 6515354"/>
              <a:gd name="connsiteX324" fmla="*/ 14996462 w 18287995"/>
              <a:gd name="connsiteY324" fmla="*/ 4231715 h 6515354"/>
              <a:gd name="connsiteX325" fmla="*/ 15014406 w 18287995"/>
              <a:gd name="connsiteY325" fmla="*/ 4221616 h 6515354"/>
              <a:gd name="connsiteX326" fmla="*/ 15032351 w 18287995"/>
              <a:gd name="connsiteY326" fmla="*/ 4211517 h 6515354"/>
              <a:gd name="connsiteX327" fmla="*/ 15051577 w 18287995"/>
              <a:gd name="connsiteY327" fmla="*/ 4201418 h 6515354"/>
              <a:gd name="connsiteX328" fmla="*/ 15069521 w 18287995"/>
              <a:gd name="connsiteY328" fmla="*/ 4192581 h 6515354"/>
              <a:gd name="connsiteX329" fmla="*/ 15090029 w 18287995"/>
              <a:gd name="connsiteY329" fmla="*/ 4185007 h 6515354"/>
              <a:gd name="connsiteX330" fmla="*/ 15110536 w 18287995"/>
              <a:gd name="connsiteY330" fmla="*/ 4178695 h 6515354"/>
              <a:gd name="connsiteX331" fmla="*/ 15131044 w 18287995"/>
              <a:gd name="connsiteY331" fmla="*/ 4172383 h 6515354"/>
              <a:gd name="connsiteX332" fmla="*/ 15151552 w 18287995"/>
              <a:gd name="connsiteY332" fmla="*/ 4168596 h 6515354"/>
              <a:gd name="connsiteX333" fmla="*/ 15173341 w 18287995"/>
              <a:gd name="connsiteY333" fmla="*/ 4164809 h 6515354"/>
              <a:gd name="connsiteX334" fmla="*/ 15195131 w 18287995"/>
              <a:gd name="connsiteY334" fmla="*/ 4162284 h 6515354"/>
              <a:gd name="connsiteX335" fmla="*/ 15216920 w 18287995"/>
              <a:gd name="connsiteY335" fmla="*/ 4158497 h 6515354"/>
              <a:gd name="connsiteX336" fmla="*/ 15239991 w 18287995"/>
              <a:gd name="connsiteY336" fmla="*/ 4158497 h 6515354"/>
              <a:gd name="connsiteX337" fmla="*/ 15261781 w 18287995"/>
              <a:gd name="connsiteY337" fmla="*/ 4158497 h 6515354"/>
              <a:gd name="connsiteX338" fmla="*/ 15284852 w 18287995"/>
              <a:gd name="connsiteY338" fmla="*/ 4162284 h 6515354"/>
              <a:gd name="connsiteX339" fmla="*/ 15305360 w 18287995"/>
              <a:gd name="connsiteY339" fmla="*/ 4164809 h 6515354"/>
              <a:gd name="connsiteX340" fmla="*/ 15327149 w 18287995"/>
              <a:gd name="connsiteY340" fmla="*/ 4168596 h 6515354"/>
              <a:gd name="connsiteX341" fmla="*/ 15348939 w 18287995"/>
              <a:gd name="connsiteY341" fmla="*/ 4172383 h 6515354"/>
              <a:gd name="connsiteX342" fmla="*/ 15369447 w 18287995"/>
              <a:gd name="connsiteY342" fmla="*/ 4178695 h 6515354"/>
              <a:gd name="connsiteX343" fmla="*/ 15389954 w 18287995"/>
              <a:gd name="connsiteY343" fmla="*/ 4185007 h 6515354"/>
              <a:gd name="connsiteX344" fmla="*/ 15409180 w 18287995"/>
              <a:gd name="connsiteY344" fmla="*/ 4192581 h 6515354"/>
              <a:gd name="connsiteX345" fmla="*/ 15428407 w 18287995"/>
              <a:gd name="connsiteY345" fmla="*/ 4201418 h 6515354"/>
              <a:gd name="connsiteX346" fmla="*/ 15447633 w 18287995"/>
              <a:gd name="connsiteY346" fmla="*/ 4211517 h 6515354"/>
              <a:gd name="connsiteX347" fmla="*/ 15465577 w 18287995"/>
              <a:gd name="connsiteY347" fmla="*/ 4221616 h 6515354"/>
              <a:gd name="connsiteX348" fmla="*/ 15483521 w 18287995"/>
              <a:gd name="connsiteY348" fmla="*/ 4231715 h 6515354"/>
              <a:gd name="connsiteX349" fmla="*/ 15501465 w 18287995"/>
              <a:gd name="connsiteY349" fmla="*/ 4244339 h 6515354"/>
              <a:gd name="connsiteX350" fmla="*/ 15516846 w 18287995"/>
              <a:gd name="connsiteY350" fmla="*/ 4256963 h 6515354"/>
              <a:gd name="connsiteX351" fmla="*/ 15533509 w 18287995"/>
              <a:gd name="connsiteY351" fmla="*/ 4270849 h 6515354"/>
              <a:gd name="connsiteX352" fmla="*/ 15547608 w 18287995"/>
              <a:gd name="connsiteY352" fmla="*/ 4284735 h 6515354"/>
              <a:gd name="connsiteX353" fmla="*/ 15561707 w 18287995"/>
              <a:gd name="connsiteY353" fmla="*/ 4299883 h 6515354"/>
              <a:gd name="connsiteX354" fmla="*/ 15577088 w 18287995"/>
              <a:gd name="connsiteY354" fmla="*/ 4316294 h 6515354"/>
              <a:gd name="connsiteX355" fmla="*/ 15588623 w 18287995"/>
              <a:gd name="connsiteY355" fmla="*/ 4331443 h 6515354"/>
              <a:gd name="connsiteX356" fmla="*/ 15601441 w 18287995"/>
              <a:gd name="connsiteY356" fmla="*/ 4349116 h 6515354"/>
              <a:gd name="connsiteX357" fmla="*/ 15612976 w 18287995"/>
              <a:gd name="connsiteY357" fmla="*/ 4366789 h 6515354"/>
              <a:gd name="connsiteX358" fmla="*/ 15623230 w 18287995"/>
              <a:gd name="connsiteY358" fmla="*/ 4383200 h 6515354"/>
              <a:gd name="connsiteX359" fmla="*/ 15632202 w 18287995"/>
              <a:gd name="connsiteY359" fmla="*/ 4403398 h 6515354"/>
              <a:gd name="connsiteX360" fmla="*/ 15642456 w 18287995"/>
              <a:gd name="connsiteY360" fmla="*/ 4421072 h 6515354"/>
              <a:gd name="connsiteX361" fmla="*/ 15650147 w 18287995"/>
              <a:gd name="connsiteY361" fmla="*/ 4441270 h 6515354"/>
              <a:gd name="connsiteX362" fmla="*/ 15656555 w 18287995"/>
              <a:gd name="connsiteY362" fmla="*/ 4461468 h 6515354"/>
              <a:gd name="connsiteX363" fmla="*/ 15662964 w 18287995"/>
              <a:gd name="connsiteY363" fmla="*/ 4481666 h 6515354"/>
              <a:gd name="connsiteX364" fmla="*/ 15666809 w 18287995"/>
              <a:gd name="connsiteY364" fmla="*/ 4503126 h 6515354"/>
              <a:gd name="connsiteX365" fmla="*/ 15670654 w 18287995"/>
              <a:gd name="connsiteY365" fmla="*/ 4523324 h 6515354"/>
              <a:gd name="connsiteX366" fmla="*/ 15673218 w 18287995"/>
              <a:gd name="connsiteY366" fmla="*/ 4544784 h 6515354"/>
              <a:gd name="connsiteX367" fmla="*/ 15677063 w 18287995"/>
              <a:gd name="connsiteY367" fmla="*/ 4566245 h 6515354"/>
              <a:gd name="connsiteX368" fmla="*/ 15677063 w 18287995"/>
              <a:gd name="connsiteY368" fmla="*/ 3816738 h 6515354"/>
              <a:gd name="connsiteX369" fmla="*/ 15677063 w 18287995"/>
              <a:gd name="connsiteY369" fmla="*/ 3795301 h 6515354"/>
              <a:gd name="connsiteX370" fmla="*/ 15679630 w 18287995"/>
              <a:gd name="connsiteY370" fmla="*/ 3772602 h 6515354"/>
              <a:gd name="connsiteX371" fmla="*/ 15682197 w 18287995"/>
              <a:gd name="connsiteY371" fmla="*/ 3751164 h 6515354"/>
              <a:gd name="connsiteX372" fmla="*/ 15686048 w 18287995"/>
              <a:gd name="connsiteY372" fmla="*/ 3730988 h 6515354"/>
              <a:gd name="connsiteX373" fmla="*/ 15689899 w 18287995"/>
              <a:gd name="connsiteY373" fmla="*/ 3709550 h 6515354"/>
              <a:gd name="connsiteX374" fmla="*/ 15696317 w 18287995"/>
              <a:gd name="connsiteY374" fmla="*/ 3689374 h 6515354"/>
              <a:gd name="connsiteX375" fmla="*/ 15702735 w 18287995"/>
              <a:gd name="connsiteY375" fmla="*/ 3669197 h 6515354"/>
              <a:gd name="connsiteX376" fmla="*/ 15710437 w 18287995"/>
              <a:gd name="connsiteY376" fmla="*/ 3650282 h 6515354"/>
              <a:gd name="connsiteX377" fmla="*/ 15720706 w 18287995"/>
              <a:gd name="connsiteY377" fmla="*/ 3631366 h 6515354"/>
              <a:gd name="connsiteX378" fmla="*/ 15729691 w 18287995"/>
              <a:gd name="connsiteY378" fmla="*/ 3612451 h 6515354"/>
              <a:gd name="connsiteX379" fmla="*/ 15739960 w 18287995"/>
              <a:gd name="connsiteY379" fmla="*/ 3594796 h 6515354"/>
              <a:gd name="connsiteX380" fmla="*/ 15751513 w 18287995"/>
              <a:gd name="connsiteY380" fmla="*/ 3577142 h 6515354"/>
              <a:gd name="connsiteX381" fmla="*/ 15764349 w 18287995"/>
              <a:gd name="connsiteY381" fmla="*/ 3559487 h 6515354"/>
              <a:gd name="connsiteX382" fmla="*/ 15775901 w 18287995"/>
              <a:gd name="connsiteY382" fmla="*/ 3544355 h 6515354"/>
              <a:gd name="connsiteX383" fmla="*/ 15791305 w 18287995"/>
              <a:gd name="connsiteY383" fmla="*/ 3527961 h 6515354"/>
              <a:gd name="connsiteX384" fmla="*/ 15805425 w 18287995"/>
              <a:gd name="connsiteY384" fmla="*/ 3514090 h 6515354"/>
              <a:gd name="connsiteX385" fmla="*/ 15819544 w 18287995"/>
              <a:gd name="connsiteY385" fmla="*/ 3500218 h 6515354"/>
              <a:gd name="connsiteX386" fmla="*/ 15836231 w 18287995"/>
              <a:gd name="connsiteY386" fmla="*/ 3485086 h 6515354"/>
              <a:gd name="connsiteX387" fmla="*/ 15851635 w 18287995"/>
              <a:gd name="connsiteY387" fmla="*/ 3473737 h 6515354"/>
              <a:gd name="connsiteX388" fmla="*/ 15869606 w 18287995"/>
              <a:gd name="connsiteY388" fmla="*/ 3461126 h 6515354"/>
              <a:gd name="connsiteX389" fmla="*/ 15887576 w 18287995"/>
              <a:gd name="connsiteY389" fmla="*/ 3449777 h 6515354"/>
              <a:gd name="connsiteX390" fmla="*/ 15905547 w 18287995"/>
              <a:gd name="connsiteY390" fmla="*/ 3439689 h 6515354"/>
              <a:gd name="connsiteX391" fmla="*/ 15924801 w 18287995"/>
              <a:gd name="connsiteY391" fmla="*/ 3430861 h 6515354"/>
              <a:gd name="connsiteX392" fmla="*/ 15944055 w 18287995"/>
              <a:gd name="connsiteY392" fmla="*/ 3422034 h 6515354"/>
              <a:gd name="connsiteX393" fmla="*/ 15963310 w 18287995"/>
              <a:gd name="connsiteY393" fmla="*/ 3413207 h 6515354"/>
              <a:gd name="connsiteX394" fmla="*/ 15983847 w 18287995"/>
              <a:gd name="connsiteY394" fmla="*/ 3406902 h 6515354"/>
              <a:gd name="connsiteX395" fmla="*/ 16004385 w 18287995"/>
              <a:gd name="connsiteY395" fmla="*/ 3400597 h 6515354"/>
              <a:gd name="connsiteX396" fmla="*/ 16026207 w 18287995"/>
              <a:gd name="connsiteY396" fmla="*/ 3396813 h 6515354"/>
              <a:gd name="connsiteX397" fmla="*/ 16048028 w 18287995"/>
              <a:gd name="connsiteY397" fmla="*/ 3393030 h 6515354"/>
              <a:gd name="connsiteX398" fmla="*/ 16068566 w 18287995"/>
              <a:gd name="connsiteY398" fmla="*/ 3390508 h 6515354"/>
              <a:gd name="connsiteX399" fmla="*/ 16091671 w 18287995"/>
              <a:gd name="connsiteY399" fmla="*/ 3387986 h 6515354"/>
              <a:gd name="connsiteX400" fmla="*/ 16113493 w 18287995"/>
              <a:gd name="connsiteY400" fmla="*/ 3387986 h 6515354"/>
              <a:gd name="connsiteX401" fmla="*/ 16136598 w 18287995"/>
              <a:gd name="connsiteY401" fmla="*/ 3387986 h 6515354"/>
              <a:gd name="connsiteX402" fmla="*/ 16158419 w 18287995"/>
              <a:gd name="connsiteY402" fmla="*/ 3390508 h 6515354"/>
              <a:gd name="connsiteX403" fmla="*/ 16180241 w 18287995"/>
              <a:gd name="connsiteY403" fmla="*/ 3393030 h 6515354"/>
              <a:gd name="connsiteX404" fmla="*/ 16202062 w 18287995"/>
              <a:gd name="connsiteY404" fmla="*/ 3396813 h 6515354"/>
              <a:gd name="connsiteX405" fmla="*/ 16222600 w 18287995"/>
              <a:gd name="connsiteY405" fmla="*/ 3400597 h 6515354"/>
              <a:gd name="connsiteX406" fmla="*/ 16243138 w 18287995"/>
              <a:gd name="connsiteY406" fmla="*/ 3406902 h 6515354"/>
              <a:gd name="connsiteX407" fmla="*/ 16263676 w 18287995"/>
              <a:gd name="connsiteY407" fmla="*/ 3413207 h 6515354"/>
              <a:gd name="connsiteX408" fmla="*/ 16284214 w 18287995"/>
              <a:gd name="connsiteY408" fmla="*/ 3422034 h 6515354"/>
              <a:gd name="connsiteX409" fmla="*/ 16303468 w 18287995"/>
              <a:gd name="connsiteY409" fmla="*/ 3430861 h 6515354"/>
              <a:gd name="connsiteX410" fmla="*/ 16321439 w 18287995"/>
              <a:gd name="connsiteY410" fmla="*/ 3439689 h 6515354"/>
              <a:gd name="connsiteX411" fmla="*/ 16340693 w 18287995"/>
              <a:gd name="connsiteY411" fmla="*/ 3449777 h 6515354"/>
              <a:gd name="connsiteX412" fmla="*/ 16357380 w 18287995"/>
              <a:gd name="connsiteY412" fmla="*/ 3461126 h 6515354"/>
              <a:gd name="connsiteX413" fmla="*/ 16374067 w 18287995"/>
              <a:gd name="connsiteY413" fmla="*/ 3473737 h 6515354"/>
              <a:gd name="connsiteX414" fmla="*/ 16392037 w 18287995"/>
              <a:gd name="connsiteY414" fmla="*/ 3485086 h 6515354"/>
              <a:gd name="connsiteX415" fmla="*/ 16407441 w 18287995"/>
              <a:gd name="connsiteY415" fmla="*/ 3500218 h 6515354"/>
              <a:gd name="connsiteX416" fmla="*/ 16422844 w 18287995"/>
              <a:gd name="connsiteY416" fmla="*/ 3514090 h 6515354"/>
              <a:gd name="connsiteX417" fmla="*/ 16436964 w 18287995"/>
              <a:gd name="connsiteY417" fmla="*/ 3527961 h 6515354"/>
              <a:gd name="connsiteX418" fmla="*/ 16451084 w 18287995"/>
              <a:gd name="connsiteY418" fmla="*/ 3544355 h 6515354"/>
              <a:gd name="connsiteX419" fmla="*/ 16463920 w 18287995"/>
              <a:gd name="connsiteY419" fmla="*/ 3559487 h 6515354"/>
              <a:gd name="connsiteX420" fmla="*/ 16475473 w 18287995"/>
              <a:gd name="connsiteY420" fmla="*/ 3577142 h 6515354"/>
              <a:gd name="connsiteX421" fmla="*/ 16488309 w 18287995"/>
              <a:gd name="connsiteY421" fmla="*/ 3594796 h 6515354"/>
              <a:gd name="connsiteX422" fmla="*/ 16498578 w 18287995"/>
              <a:gd name="connsiteY422" fmla="*/ 3612451 h 6515354"/>
              <a:gd name="connsiteX423" fmla="*/ 16507563 w 18287995"/>
              <a:gd name="connsiteY423" fmla="*/ 3631366 h 6515354"/>
              <a:gd name="connsiteX424" fmla="*/ 16516548 w 18287995"/>
              <a:gd name="connsiteY424" fmla="*/ 3650282 h 6515354"/>
              <a:gd name="connsiteX425" fmla="*/ 16525534 w 18287995"/>
              <a:gd name="connsiteY425" fmla="*/ 3669197 h 6515354"/>
              <a:gd name="connsiteX426" fmla="*/ 16531952 w 18287995"/>
              <a:gd name="connsiteY426" fmla="*/ 3689374 h 6515354"/>
              <a:gd name="connsiteX427" fmla="*/ 16537086 w 18287995"/>
              <a:gd name="connsiteY427" fmla="*/ 3709550 h 6515354"/>
              <a:gd name="connsiteX428" fmla="*/ 16542221 w 18287995"/>
              <a:gd name="connsiteY428" fmla="*/ 3730988 h 6515354"/>
              <a:gd name="connsiteX429" fmla="*/ 16546072 w 18287995"/>
              <a:gd name="connsiteY429" fmla="*/ 3751164 h 6515354"/>
              <a:gd name="connsiteX430" fmla="*/ 16548639 w 18287995"/>
              <a:gd name="connsiteY430" fmla="*/ 3772602 h 6515354"/>
              <a:gd name="connsiteX431" fmla="*/ 16549922 w 18287995"/>
              <a:gd name="connsiteY431" fmla="*/ 3795301 h 6515354"/>
              <a:gd name="connsiteX432" fmla="*/ 16551206 w 18287995"/>
              <a:gd name="connsiteY432" fmla="*/ 3816738 h 6515354"/>
              <a:gd name="connsiteX433" fmla="*/ 16551206 w 18287995"/>
              <a:gd name="connsiteY433" fmla="*/ 1958081 h 6515354"/>
              <a:gd name="connsiteX434" fmla="*/ 16551206 w 18287995"/>
              <a:gd name="connsiteY434" fmla="*/ 1936662 h 6515354"/>
              <a:gd name="connsiteX435" fmla="*/ 16553736 w 18287995"/>
              <a:gd name="connsiteY435" fmla="*/ 1913983 h 6515354"/>
              <a:gd name="connsiteX436" fmla="*/ 16556266 w 18287995"/>
              <a:gd name="connsiteY436" fmla="*/ 1892564 h 6515354"/>
              <a:gd name="connsiteX437" fmla="*/ 16561325 w 18287995"/>
              <a:gd name="connsiteY437" fmla="*/ 1872404 h 6515354"/>
              <a:gd name="connsiteX438" fmla="*/ 16565120 w 18287995"/>
              <a:gd name="connsiteY438" fmla="*/ 1850985 h 6515354"/>
              <a:gd name="connsiteX439" fmla="*/ 16571444 w 18287995"/>
              <a:gd name="connsiteY439" fmla="*/ 1830826 h 6515354"/>
              <a:gd name="connsiteX440" fmla="*/ 16577768 w 18287995"/>
              <a:gd name="connsiteY440" fmla="*/ 1810666 h 6515354"/>
              <a:gd name="connsiteX441" fmla="*/ 16585358 w 18287995"/>
              <a:gd name="connsiteY441" fmla="*/ 1791767 h 6515354"/>
              <a:gd name="connsiteX442" fmla="*/ 16592947 w 18287995"/>
              <a:gd name="connsiteY442" fmla="*/ 1772867 h 6515354"/>
              <a:gd name="connsiteX443" fmla="*/ 16604331 w 18287995"/>
              <a:gd name="connsiteY443" fmla="*/ 1753968 h 6515354"/>
              <a:gd name="connsiteX444" fmla="*/ 16614450 w 18287995"/>
              <a:gd name="connsiteY444" fmla="*/ 1736329 h 6515354"/>
              <a:gd name="connsiteX445" fmla="*/ 16624569 w 18287995"/>
              <a:gd name="connsiteY445" fmla="*/ 1718689 h 6515354"/>
              <a:gd name="connsiteX446" fmla="*/ 16637218 w 18287995"/>
              <a:gd name="connsiteY446" fmla="*/ 1701050 h 6515354"/>
              <a:gd name="connsiteX447" fmla="*/ 16649866 w 18287995"/>
              <a:gd name="connsiteY447" fmla="*/ 1685930 h 6515354"/>
              <a:gd name="connsiteX448" fmla="*/ 16663780 w 18287995"/>
              <a:gd name="connsiteY448" fmla="*/ 1670811 h 6515354"/>
              <a:gd name="connsiteX449" fmla="*/ 16677694 w 18287995"/>
              <a:gd name="connsiteY449" fmla="*/ 1655691 h 6515354"/>
              <a:gd name="connsiteX450" fmla="*/ 16692872 w 18287995"/>
              <a:gd name="connsiteY450" fmla="*/ 1641832 h 6515354"/>
              <a:gd name="connsiteX451" fmla="*/ 16709315 w 18287995"/>
              <a:gd name="connsiteY451" fmla="*/ 1626712 h 6515354"/>
              <a:gd name="connsiteX452" fmla="*/ 16724494 w 18287995"/>
              <a:gd name="connsiteY452" fmla="*/ 1615372 h 6515354"/>
              <a:gd name="connsiteX453" fmla="*/ 16740937 w 18287995"/>
              <a:gd name="connsiteY453" fmla="*/ 1602773 h 6515354"/>
              <a:gd name="connsiteX454" fmla="*/ 16758646 w 18287995"/>
              <a:gd name="connsiteY454" fmla="*/ 1591433 h 6515354"/>
              <a:gd name="connsiteX455" fmla="*/ 16776354 w 18287995"/>
              <a:gd name="connsiteY455" fmla="*/ 1581354 h 6515354"/>
              <a:gd name="connsiteX456" fmla="*/ 16795327 w 18287995"/>
              <a:gd name="connsiteY456" fmla="*/ 1572534 h 6515354"/>
              <a:gd name="connsiteX457" fmla="*/ 16815565 w 18287995"/>
              <a:gd name="connsiteY457" fmla="*/ 1563714 h 6515354"/>
              <a:gd name="connsiteX458" fmla="*/ 16834539 w 18287995"/>
              <a:gd name="connsiteY458" fmla="*/ 1554894 h 6515354"/>
              <a:gd name="connsiteX459" fmla="*/ 16854777 w 18287995"/>
              <a:gd name="connsiteY459" fmla="*/ 1548595 h 6515354"/>
              <a:gd name="connsiteX460" fmla="*/ 16875015 w 18287995"/>
              <a:gd name="connsiteY460" fmla="*/ 1542295 h 6515354"/>
              <a:gd name="connsiteX461" fmla="*/ 16896517 w 18287995"/>
              <a:gd name="connsiteY461" fmla="*/ 1538515 h 6515354"/>
              <a:gd name="connsiteX462" fmla="*/ 16916755 w 18287995"/>
              <a:gd name="connsiteY462" fmla="*/ 1534735 h 6515354"/>
              <a:gd name="connsiteX463" fmla="*/ 16938257 w 18287995"/>
              <a:gd name="connsiteY463" fmla="*/ 1532215 h 6515354"/>
              <a:gd name="connsiteX464" fmla="*/ 3047992 w 18287995"/>
              <a:gd name="connsiteY464" fmla="*/ 1529695 h 6515354"/>
              <a:gd name="connsiteX465" fmla="*/ 3071064 w 18287995"/>
              <a:gd name="connsiteY465" fmla="*/ 1530955 h 6515354"/>
              <a:gd name="connsiteX466" fmla="*/ 3092853 w 18287995"/>
              <a:gd name="connsiteY466" fmla="*/ 1532215 h 6515354"/>
              <a:gd name="connsiteX467" fmla="*/ 3114643 w 18287995"/>
              <a:gd name="connsiteY467" fmla="*/ 1534735 h 6515354"/>
              <a:gd name="connsiteX468" fmla="*/ 3136433 w 18287995"/>
              <a:gd name="connsiteY468" fmla="*/ 1538515 h 6515354"/>
              <a:gd name="connsiteX469" fmla="*/ 3156940 w 18287995"/>
              <a:gd name="connsiteY469" fmla="*/ 1543555 h 6515354"/>
              <a:gd name="connsiteX470" fmla="*/ 3177448 w 18287995"/>
              <a:gd name="connsiteY470" fmla="*/ 1548595 h 6515354"/>
              <a:gd name="connsiteX471" fmla="*/ 3197956 w 18287995"/>
              <a:gd name="connsiteY471" fmla="*/ 1554894 h 6515354"/>
              <a:gd name="connsiteX472" fmla="*/ 3218463 w 18287995"/>
              <a:gd name="connsiteY472" fmla="*/ 1563714 h 6515354"/>
              <a:gd name="connsiteX473" fmla="*/ 3236408 w 18287995"/>
              <a:gd name="connsiteY473" fmla="*/ 1572534 h 6515354"/>
              <a:gd name="connsiteX474" fmla="*/ 3255634 w 18287995"/>
              <a:gd name="connsiteY474" fmla="*/ 1581354 h 6515354"/>
              <a:gd name="connsiteX475" fmla="*/ 3273578 w 18287995"/>
              <a:gd name="connsiteY475" fmla="*/ 1591433 h 6515354"/>
              <a:gd name="connsiteX476" fmla="*/ 3291522 w 18287995"/>
              <a:gd name="connsiteY476" fmla="*/ 1604033 h 6515354"/>
              <a:gd name="connsiteX477" fmla="*/ 3308185 w 18287995"/>
              <a:gd name="connsiteY477" fmla="*/ 1615372 h 6515354"/>
              <a:gd name="connsiteX478" fmla="*/ 3326129 w 18287995"/>
              <a:gd name="connsiteY478" fmla="*/ 1626712 h 6515354"/>
              <a:gd name="connsiteX479" fmla="*/ 3341510 w 18287995"/>
              <a:gd name="connsiteY479" fmla="*/ 1641832 h 6515354"/>
              <a:gd name="connsiteX480" fmla="*/ 3356890 w 18287995"/>
              <a:gd name="connsiteY480" fmla="*/ 1655691 h 6515354"/>
              <a:gd name="connsiteX481" fmla="*/ 3370989 w 18287995"/>
              <a:gd name="connsiteY481" fmla="*/ 1670811 h 6515354"/>
              <a:gd name="connsiteX482" fmla="*/ 3383808 w 18287995"/>
              <a:gd name="connsiteY482" fmla="*/ 1685930 h 6515354"/>
              <a:gd name="connsiteX483" fmla="*/ 3397906 w 18287995"/>
              <a:gd name="connsiteY483" fmla="*/ 1702310 h 6515354"/>
              <a:gd name="connsiteX484" fmla="*/ 3409442 w 18287995"/>
              <a:gd name="connsiteY484" fmla="*/ 1718689 h 6515354"/>
              <a:gd name="connsiteX485" fmla="*/ 3420977 w 18287995"/>
              <a:gd name="connsiteY485" fmla="*/ 1736329 h 6515354"/>
              <a:gd name="connsiteX486" fmla="*/ 3432513 w 18287995"/>
              <a:gd name="connsiteY486" fmla="*/ 1755228 h 6515354"/>
              <a:gd name="connsiteX487" fmla="*/ 3441485 w 18287995"/>
              <a:gd name="connsiteY487" fmla="*/ 1772867 h 6515354"/>
              <a:gd name="connsiteX488" fmla="*/ 3450458 w 18287995"/>
              <a:gd name="connsiteY488" fmla="*/ 1791767 h 6515354"/>
              <a:gd name="connsiteX489" fmla="*/ 3459429 w 18287995"/>
              <a:gd name="connsiteY489" fmla="*/ 1810666 h 6515354"/>
              <a:gd name="connsiteX490" fmla="*/ 3465838 w 18287995"/>
              <a:gd name="connsiteY490" fmla="*/ 1832085 h 6515354"/>
              <a:gd name="connsiteX491" fmla="*/ 3470965 w 18287995"/>
              <a:gd name="connsiteY491" fmla="*/ 1850985 h 6515354"/>
              <a:gd name="connsiteX492" fmla="*/ 3476092 w 18287995"/>
              <a:gd name="connsiteY492" fmla="*/ 1872404 h 6515354"/>
              <a:gd name="connsiteX493" fmla="*/ 3479937 w 18287995"/>
              <a:gd name="connsiteY493" fmla="*/ 1892564 h 6515354"/>
              <a:gd name="connsiteX494" fmla="*/ 3482500 w 18287995"/>
              <a:gd name="connsiteY494" fmla="*/ 1915243 h 6515354"/>
              <a:gd name="connsiteX495" fmla="*/ 3483783 w 18287995"/>
              <a:gd name="connsiteY495" fmla="*/ 1936662 h 6515354"/>
              <a:gd name="connsiteX496" fmla="*/ 3485064 w 18287995"/>
              <a:gd name="connsiteY496" fmla="*/ 1958081 h 6515354"/>
              <a:gd name="connsiteX497" fmla="*/ 3485064 w 18287995"/>
              <a:gd name="connsiteY497" fmla="*/ 6515354 h 6515354"/>
              <a:gd name="connsiteX498" fmla="*/ 2610921 w 18287995"/>
              <a:gd name="connsiteY498" fmla="*/ 6515354 h 6515354"/>
              <a:gd name="connsiteX499" fmla="*/ 2610921 w 18287995"/>
              <a:gd name="connsiteY499" fmla="*/ 1958081 h 6515354"/>
              <a:gd name="connsiteX500" fmla="*/ 2610921 w 18287995"/>
              <a:gd name="connsiteY500" fmla="*/ 1936662 h 6515354"/>
              <a:gd name="connsiteX501" fmla="*/ 2614766 w 18287995"/>
              <a:gd name="connsiteY501" fmla="*/ 1915243 h 6515354"/>
              <a:gd name="connsiteX502" fmla="*/ 2617330 w 18287995"/>
              <a:gd name="connsiteY502" fmla="*/ 1892564 h 6515354"/>
              <a:gd name="connsiteX503" fmla="*/ 2621175 w 18287995"/>
              <a:gd name="connsiteY503" fmla="*/ 1872404 h 6515354"/>
              <a:gd name="connsiteX504" fmla="*/ 2625020 w 18287995"/>
              <a:gd name="connsiteY504" fmla="*/ 1850985 h 6515354"/>
              <a:gd name="connsiteX505" fmla="*/ 2631429 w 18287995"/>
              <a:gd name="connsiteY505" fmla="*/ 1832085 h 6515354"/>
              <a:gd name="connsiteX506" fmla="*/ 2637837 w 18287995"/>
              <a:gd name="connsiteY506" fmla="*/ 1810666 h 6515354"/>
              <a:gd name="connsiteX507" fmla="*/ 2645528 w 18287995"/>
              <a:gd name="connsiteY507" fmla="*/ 1791767 h 6515354"/>
              <a:gd name="connsiteX508" fmla="*/ 2654500 w 18287995"/>
              <a:gd name="connsiteY508" fmla="*/ 1772867 h 6515354"/>
              <a:gd name="connsiteX509" fmla="*/ 2664754 w 18287995"/>
              <a:gd name="connsiteY509" fmla="*/ 1755228 h 6515354"/>
              <a:gd name="connsiteX510" fmla="*/ 2675008 w 18287995"/>
              <a:gd name="connsiteY510" fmla="*/ 1736329 h 6515354"/>
              <a:gd name="connsiteX511" fmla="*/ 2686544 w 18287995"/>
              <a:gd name="connsiteY511" fmla="*/ 1718689 h 6515354"/>
              <a:gd name="connsiteX512" fmla="*/ 2698079 w 18287995"/>
              <a:gd name="connsiteY512" fmla="*/ 1702310 h 6515354"/>
              <a:gd name="connsiteX513" fmla="*/ 2710896 w 18287995"/>
              <a:gd name="connsiteY513" fmla="*/ 1685930 h 6515354"/>
              <a:gd name="connsiteX514" fmla="*/ 2726277 w 18287995"/>
              <a:gd name="connsiteY514" fmla="*/ 1670811 h 6515354"/>
              <a:gd name="connsiteX515" fmla="*/ 2740376 w 18287995"/>
              <a:gd name="connsiteY515" fmla="*/ 1655691 h 6515354"/>
              <a:gd name="connsiteX516" fmla="*/ 2754475 w 18287995"/>
              <a:gd name="connsiteY516" fmla="*/ 1641832 h 6515354"/>
              <a:gd name="connsiteX517" fmla="*/ 2771138 w 18287995"/>
              <a:gd name="connsiteY517" fmla="*/ 1626712 h 6515354"/>
              <a:gd name="connsiteX518" fmla="*/ 2786519 w 18287995"/>
              <a:gd name="connsiteY518" fmla="*/ 1615372 h 6515354"/>
              <a:gd name="connsiteX519" fmla="*/ 2804463 w 18287995"/>
              <a:gd name="connsiteY519" fmla="*/ 1604033 h 6515354"/>
              <a:gd name="connsiteX520" fmla="*/ 2822408 w 18287995"/>
              <a:gd name="connsiteY520" fmla="*/ 1591433 h 6515354"/>
              <a:gd name="connsiteX521" fmla="*/ 2840351 w 18287995"/>
              <a:gd name="connsiteY521" fmla="*/ 1581354 h 6515354"/>
              <a:gd name="connsiteX522" fmla="*/ 2859577 w 18287995"/>
              <a:gd name="connsiteY522" fmla="*/ 1572534 h 6515354"/>
              <a:gd name="connsiteX523" fmla="*/ 2878803 w 18287995"/>
              <a:gd name="connsiteY523" fmla="*/ 1563714 h 6515354"/>
              <a:gd name="connsiteX524" fmla="*/ 2898029 w 18287995"/>
              <a:gd name="connsiteY524" fmla="*/ 1554894 h 6515354"/>
              <a:gd name="connsiteX525" fmla="*/ 2918537 w 18287995"/>
              <a:gd name="connsiteY525" fmla="*/ 1548595 h 6515354"/>
              <a:gd name="connsiteX526" fmla="*/ 2939045 w 18287995"/>
              <a:gd name="connsiteY526" fmla="*/ 1543555 h 6515354"/>
              <a:gd name="connsiteX527" fmla="*/ 2960834 w 18287995"/>
              <a:gd name="connsiteY527" fmla="*/ 1538515 h 6515354"/>
              <a:gd name="connsiteX528" fmla="*/ 2982624 w 18287995"/>
              <a:gd name="connsiteY528" fmla="*/ 1534735 h 6515354"/>
              <a:gd name="connsiteX529" fmla="*/ 3003132 w 18287995"/>
              <a:gd name="connsiteY529" fmla="*/ 1532215 h 6515354"/>
              <a:gd name="connsiteX530" fmla="*/ 3026203 w 18287995"/>
              <a:gd name="connsiteY530" fmla="*/ 1530955 h 6515354"/>
              <a:gd name="connsiteX531" fmla="*/ 11754923 w 18287995"/>
              <a:gd name="connsiteY531" fmla="*/ 827170 h 6515354"/>
              <a:gd name="connsiteX532" fmla="*/ 11776713 w 18287995"/>
              <a:gd name="connsiteY532" fmla="*/ 828430 h 6515354"/>
              <a:gd name="connsiteX533" fmla="*/ 11798502 w 18287995"/>
              <a:gd name="connsiteY533" fmla="*/ 829690 h 6515354"/>
              <a:gd name="connsiteX534" fmla="*/ 11821574 w 18287995"/>
              <a:gd name="connsiteY534" fmla="*/ 832210 h 6515354"/>
              <a:gd name="connsiteX535" fmla="*/ 11842081 w 18287995"/>
              <a:gd name="connsiteY535" fmla="*/ 835991 h 6515354"/>
              <a:gd name="connsiteX536" fmla="*/ 11863871 w 18287995"/>
              <a:gd name="connsiteY536" fmla="*/ 841031 h 6515354"/>
              <a:gd name="connsiteX537" fmla="*/ 11883097 w 18287995"/>
              <a:gd name="connsiteY537" fmla="*/ 846072 h 6515354"/>
              <a:gd name="connsiteX538" fmla="*/ 11904886 w 18287995"/>
              <a:gd name="connsiteY538" fmla="*/ 853632 h 6515354"/>
              <a:gd name="connsiteX539" fmla="*/ 11924112 w 18287995"/>
              <a:gd name="connsiteY539" fmla="*/ 861193 h 6515354"/>
              <a:gd name="connsiteX540" fmla="*/ 11943339 w 18287995"/>
              <a:gd name="connsiteY540" fmla="*/ 870014 h 6515354"/>
              <a:gd name="connsiteX541" fmla="*/ 11961283 w 18287995"/>
              <a:gd name="connsiteY541" fmla="*/ 878835 h 6515354"/>
              <a:gd name="connsiteX542" fmla="*/ 11980509 w 18287995"/>
              <a:gd name="connsiteY542" fmla="*/ 890176 h 6515354"/>
              <a:gd name="connsiteX543" fmla="*/ 11997171 w 18287995"/>
              <a:gd name="connsiteY543" fmla="*/ 901517 h 6515354"/>
              <a:gd name="connsiteX544" fmla="*/ 12015116 w 18287995"/>
              <a:gd name="connsiteY544" fmla="*/ 912858 h 6515354"/>
              <a:gd name="connsiteX545" fmla="*/ 12031778 w 18287995"/>
              <a:gd name="connsiteY545" fmla="*/ 926719 h 6515354"/>
              <a:gd name="connsiteX546" fmla="*/ 12048441 w 18287995"/>
              <a:gd name="connsiteY546" fmla="*/ 939320 h 6515354"/>
              <a:gd name="connsiteX547" fmla="*/ 12062540 w 18287995"/>
              <a:gd name="connsiteY547" fmla="*/ 953182 h 6515354"/>
              <a:gd name="connsiteX548" fmla="*/ 12076639 w 18287995"/>
              <a:gd name="connsiteY548" fmla="*/ 968303 h 6515354"/>
              <a:gd name="connsiteX549" fmla="*/ 12090738 w 18287995"/>
              <a:gd name="connsiteY549" fmla="*/ 983425 h 6515354"/>
              <a:gd name="connsiteX550" fmla="*/ 12103555 w 18287995"/>
              <a:gd name="connsiteY550" fmla="*/ 1001066 h 6515354"/>
              <a:gd name="connsiteX551" fmla="*/ 12116373 w 18287995"/>
              <a:gd name="connsiteY551" fmla="*/ 1017448 h 6515354"/>
              <a:gd name="connsiteX552" fmla="*/ 12127908 w 18287995"/>
              <a:gd name="connsiteY552" fmla="*/ 1033830 h 6515354"/>
              <a:gd name="connsiteX553" fmla="*/ 12138162 w 18287995"/>
              <a:gd name="connsiteY553" fmla="*/ 1052731 h 6515354"/>
              <a:gd name="connsiteX554" fmla="*/ 12147134 w 18287995"/>
              <a:gd name="connsiteY554" fmla="*/ 1070373 h 6515354"/>
              <a:gd name="connsiteX555" fmla="*/ 12157388 w 18287995"/>
              <a:gd name="connsiteY555" fmla="*/ 1089275 h 6515354"/>
              <a:gd name="connsiteX556" fmla="*/ 12165079 w 18287995"/>
              <a:gd name="connsiteY556" fmla="*/ 1108177 h 6515354"/>
              <a:gd name="connsiteX557" fmla="*/ 12171487 w 18287995"/>
              <a:gd name="connsiteY557" fmla="*/ 1129599 h 6515354"/>
              <a:gd name="connsiteX558" fmla="*/ 12176614 w 18287995"/>
              <a:gd name="connsiteY558" fmla="*/ 1149761 h 6515354"/>
              <a:gd name="connsiteX559" fmla="*/ 12181741 w 18287995"/>
              <a:gd name="connsiteY559" fmla="*/ 1169923 h 6515354"/>
              <a:gd name="connsiteX560" fmla="*/ 12185586 w 18287995"/>
              <a:gd name="connsiteY560" fmla="*/ 1191345 h 6515354"/>
              <a:gd name="connsiteX561" fmla="*/ 12189431 w 18287995"/>
              <a:gd name="connsiteY561" fmla="*/ 1212767 h 6515354"/>
              <a:gd name="connsiteX562" fmla="*/ 12190713 w 18287995"/>
              <a:gd name="connsiteY562" fmla="*/ 1234189 h 6515354"/>
              <a:gd name="connsiteX563" fmla="*/ 12191995 w 18287995"/>
              <a:gd name="connsiteY563" fmla="*/ 1255611 h 6515354"/>
              <a:gd name="connsiteX564" fmla="*/ 12191995 w 18287995"/>
              <a:gd name="connsiteY564" fmla="*/ 1936662 h 6515354"/>
              <a:gd name="connsiteX565" fmla="*/ 12194562 w 18287995"/>
              <a:gd name="connsiteY565" fmla="*/ 1915243 h 6515354"/>
              <a:gd name="connsiteX566" fmla="*/ 12197129 w 18287995"/>
              <a:gd name="connsiteY566" fmla="*/ 1892564 h 6515354"/>
              <a:gd name="connsiteX567" fmla="*/ 12200980 w 18287995"/>
              <a:gd name="connsiteY567" fmla="*/ 1872404 h 6515354"/>
              <a:gd name="connsiteX568" fmla="*/ 12204831 w 18287995"/>
              <a:gd name="connsiteY568" fmla="*/ 1850985 h 6515354"/>
              <a:gd name="connsiteX569" fmla="*/ 12211249 w 18287995"/>
              <a:gd name="connsiteY569" fmla="*/ 1832085 h 6515354"/>
              <a:gd name="connsiteX570" fmla="*/ 12217667 w 18287995"/>
              <a:gd name="connsiteY570" fmla="*/ 1810666 h 6515354"/>
              <a:gd name="connsiteX571" fmla="*/ 12226653 w 18287995"/>
              <a:gd name="connsiteY571" fmla="*/ 1791767 h 6515354"/>
              <a:gd name="connsiteX572" fmla="*/ 12234354 w 18287995"/>
              <a:gd name="connsiteY572" fmla="*/ 1772867 h 6515354"/>
              <a:gd name="connsiteX573" fmla="*/ 12244623 w 18287995"/>
              <a:gd name="connsiteY573" fmla="*/ 1755228 h 6515354"/>
              <a:gd name="connsiteX574" fmla="*/ 12254892 w 18287995"/>
              <a:gd name="connsiteY574" fmla="*/ 1736329 h 6515354"/>
              <a:gd name="connsiteX575" fmla="*/ 12266445 w 18287995"/>
              <a:gd name="connsiteY575" fmla="*/ 1718689 h 6515354"/>
              <a:gd name="connsiteX576" fmla="*/ 12277997 w 18287995"/>
              <a:gd name="connsiteY576" fmla="*/ 1702310 h 6515354"/>
              <a:gd name="connsiteX577" fmla="*/ 12290833 w 18287995"/>
              <a:gd name="connsiteY577" fmla="*/ 1685930 h 6515354"/>
              <a:gd name="connsiteX578" fmla="*/ 12304953 w 18287995"/>
              <a:gd name="connsiteY578" fmla="*/ 1670811 h 6515354"/>
              <a:gd name="connsiteX579" fmla="*/ 12319073 w 18287995"/>
              <a:gd name="connsiteY579" fmla="*/ 1655691 h 6515354"/>
              <a:gd name="connsiteX580" fmla="*/ 12334476 w 18287995"/>
              <a:gd name="connsiteY580" fmla="*/ 1641832 h 6515354"/>
              <a:gd name="connsiteX581" fmla="*/ 12351163 w 18287995"/>
              <a:gd name="connsiteY581" fmla="*/ 1626712 h 6515354"/>
              <a:gd name="connsiteX582" fmla="*/ 12366567 w 18287995"/>
              <a:gd name="connsiteY582" fmla="*/ 1615372 h 6515354"/>
              <a:gd name="connsiteX583" fmla="*/ 12384538 w 18287995"/>
              <a:gd name="connsiteY583" fmla="*/ 1602773 h 6515354"/>
              <a:gd name="connsiteX584" fmla="*/ 12401225 w 18287995"/>
              <a:gd name="connsiteY584" fmla="*/ 1591433 h 6515354"/>
              <a:gd name="connsiteX585" fmla="*/ 12420479 w 18287995"/>
              <a:gd name="connsiteY585" fmla="*/ 1581354 h 6515354"/>
              <a:gd name="connsiteX586" fmla="*/ 12438449 w 18287995"/>
              <a:gd name="connsiteY586" fmla="*/ 1572534 h 6515354"/>
              <a:gd name="connsiteX587" fmla="*/ 12458987 w 18287995"/>
              <a:gd name="connsiteY587" fmla="*/ 1563714 h 6515354"/>
              <a:gd name="connsiteX588" fmla="*/ 12478242 w 18287995"/>
              <a:gd name="connsiteY588" fmla="*/ 1554894 h 6515354"/>
              <a:gd name="connsiteX589" fmla="*/ 12498779 w 18287995"/>
              <a:gd name="connsiteY589" fmla="*/ 1548595 h 6515354"/>
              <a:gd name="connsiteX590" fmla="*/ 12519317 w 18287995"/>
              <a:gd name="connsiteY590" fmla="*/ 1543555 h 6515354"/>
              <a:gd name="connsiteX591" fmla="*/ 12541139 w 18287995"/>
              <a:gd name="connsiteY591" fmla="*/ 1538515 h 6515354"/>
              <a:gd name="connsiteX592" fmla="*/ 12562960 w 18287995"/>
              <a:gd name="connsiteY592" fmla="*/ 1534735 h 6515354"/>
              <a:gd name="connsiteX593" fmla="*/ 12583498 w 18287995"/>
              <a:gd name="connsiteY593" fmla="*/ 1532215 h 6515354"/>
              <a:gd name="connsiteX594" fmla="*/ 12606603 w 18287995"/>
              <a:gd name="connsiteY594" fmla="*/ 1530955 h 6515354"/>
              <a:gd name="connsiteX595" fmla="*/ 12628425 w 18287995"/>
              <a:gd name="connsiteY595" fmla="*/ 1529695 h 6515354"/>
              <a:gd name="connsiteX596" fmla="*/ 12651530 w 18287995"/>
              <a:gd name="connsiteY596" fmla="*/ 1530955 h 6515354"/>
              <a:gd name="connsiteX597" fmla="*/ 12673351 w 18287995"/>
              <a:gd name="connsiteY597" fmla="*/ 1532215 h 6515354"/>
              <a:gd name="connsiteX598" fmla="*/ 12695173 w 18287995"/>
              <a:gd name="connsiteY598" fmla="*/ 1534735 h 6515354"/>
              <a:gd name="connsiteX599" fmla="*/ 12716994 w 18287995"/>
              <a:gd name="connsiteY599" fmla="*/ 1538515 h 6515354"/>
              <a:gd name="connsiteX600" fmla="*/ 12737532 w 18287995"/>
              <a:gd name="connsiteY600" fmla="*/ 1543555 h 6515354"/>
              <a:gd name="connsiteX601" fmla="*/ 12758070 w 18287995"/>
              <a:gd name="connsiteY601" fmla="*/ 1548595 h 6515354"/>
              <a:gd name="connsiteX602" fmla="*/ 12777324 w 18287995"/>
              <a:gd name="connsiteY602" fmla="*/ 1554894 h 6515354"/>
              <a:gd name="connsiteX603" fmla="*/ 12797862 w 18287995"/>
              <a:gd name="connsiteY603" fmla="*/ 1563714 h 6515354"/>
              <a:gd name="connsiteX604" fmla="*/ 12818400 w 18287995"/>
              <a:gd name="connsiteY604" fmla="*/ 1572534 h 6515354"/>
              <a:gd name="connsiteX605" fmla="*/ 12836371 w 18287995"/>
              <a:gd name="connsiteY605" fmla="*/ 1581354 h 6515354"/>
              <a:gd name="connsiteX606" fmla="*/ 12855625 w 18287995"/>
              <a:gd name="connsiteY606" fmla="*/ 1591433 h 6515354"/>
              <a:gd name="connsiteX607" fmla="*/ 12872312 w 18287995"/>
              <a:gd name="connsiteY607" fmla="*/ 1602773 h 6515354"/>
              <a:gd name="connsiteX608" fmla="*/ 12890283 w 18287995"/>
              <a:gd name="connsiteY608" fmla="*/ 1615372 h 6515354"/>
              <a:gd name="connsiteX609" fmla="*/ 12906969 w 18287995"/>
              <a:gd name="connsiteY609" fmla="*/ 1626712 h 6515354"/>
              <a:gd name="connsiteX610" fmla="*/ 12922373 w 18287995"/>
              <a:gd name="connsiteY610" fmla="*/ 1641832 h 6515354"/>
              <a:gd name="connsiteX611" fmla="*/ 12937776 w 18287995"/>
              <a:gd name="connsiteY611" fmla="*/ 1655691 h 6515354"/>
              <a:gd name="connsiteX612" fmla="*/ 12951896 w 18287995"/>
              <a:gd name="connsiteY612" fmla="*/ 1670811 h 6515354"/>
              <a:gd name="connsiteX613" fmla="*/ 12966016 w 18287995"/>
              <a:gd name="connsiteY613" fmla="*/ 1685930 h 6515354"/>
              <a:gd name="connsiteX614" fmla="*/ 12978852 w 18287995"/>
              <a:gd name="connsiteY614" fmla="*/ 1702310 h 6515354"/>
              <a:gd name="connsiteX615" fmla="*/ 12990405 w 18287995"/>
              <a:gd name="connsiteY615" fmla="*/ 1718689 h 6515354"/>
              <a:gd name="connsiteX616" fmla="*/ 13003241 w 18287995"/>
              <a:gd name="connsiteY616" fmla="*/ 1736329 h 6515354"/>
              <a:gd name="connsiteX617" fmla="*/ 13013510 w 18287995"/>
              <a:gd name="connsiteY617" fmla="*/ 1755228 h 6515354"/>
              <a:gd name="connsiteX618" fmla="*/ 13022495 w 18287995"/>
              <a:gd name="connsiteY618" fmla="*/ 1772867 h 6515354"/>
              <a:gd name="connsiteX619" fmla="*/ 13031480 w 18287995"/>
              <a:gd name="connsiteY619" fmla="*/ 1791767 h 6515354"/>
              <a:gd name="connsiteX620" fmla="*/ 13040466 w 18287995"/>
              <a:gd name="connsiteY620" fmla="*/ 1810666 h 6515354"/>
              <a:gd name="connsiteX621" fmla="*/ 13046884 w 18287995"/>
              <a:gd name="connsiteY621" fmla="*/ 1832085 h 6515354"/>
              <a:gd name="connsiteX622" fmla="*/ 13052018 w 18287995"/>
              <a:gd name="connsiteY622" fmla="*/ 1850985 h 6515354"/>
              <a:gd name="connsiteX623" fmla="*/ 13057153 w 18287995"/>
              <a:gd name="connsiteY623" fmla="*/ 1872404 h 6515354"/>
              <a:gd name="connsiteX624" fmla="*/ 13061004 w 18287995"/>
              <a:gd name="connsiteY624" fmla="*/ 1892564 h 6515354"/>
              <a:gd name="connsiteX625" fmla="*/ 13063571 w 18287995"/>
              <a:gd name="connsiteY625" fmla="*/ 1915243 h 6515354"/>
              <a:gd name="connsiteX626" fmla="*/ 13064854 w 18287995"/>
              <a:gd name="connsiteY626" fmla="*/ 1936662 h 6515354"/>
              <a:gd name="connsiteX627" fmla="*/ 13066138 w 18287995"/>
              <a:gd name="connsiteY627" fmla="*/ 1958081 h 6515354"/>
              <a:gd name="connsiteX628" fmla="*/ 13066138 w 18287995"/>
              <a:gd name="connsiteY628" fmla="*/ 3092789 h 6515354"/>
              <a:gd name="connsiteX629" fmla="*/ 13067405 w 18287995"/>
              <a:gd name="connsiteY629" fmla="*/ 3071351 h 6515354"/>
              <a:gd name="connsiteX630" fmla="*/ 13069938 w 18287995"/>
              <a:gd name="connsiteY630" fmla="*/ 3049913 h 6515354"/>
              <a:gd name="connsiteX631" fmla="*/ 13075005 w 18287995"/>
              <a:gd name="connsiteY631" fmla="*/ 3028474 h 6515354"/>
              <a:gd name="connsiteX632" fmla="*/ 13080072 w 18287995"/>
              <a:gd name="connsiteY632" fmla="*/ 3007036 h 6515354"/>
              <a:gd name="connsiteX633" fmla="*/ 13085139 w 18287995"/>
              <a:gd name="connsiteY633" fmla="*/ 2988120 h 6515354"/>
              <a:gd name="connsiteX634" fmla="*/ 13092739 w 18287995"/>
              <a:gd name="connsiteY634" fmla="*/ 2966682 h 6515354"/>
              <a:gd name="connsiteX635" fmla="*/ 13100340 w 18287995"/>
              <a:gd name="connsiteY635" fmla="*/ 2947765 h 6515354"/>
              <a:gd name="connsiteX636" fmla="*/ 13107940 w 18287995"/>
              <a:gd name="connsiteY636" fmla="*/ 2928849 h 6515354"/>
              <a:gd name="connsiteX637" fmla="*/ 13118074 w 18287995"/>
              <a:gd name="connsiteY637" fmla="*/ 2911194 h 6515354"/>
              <a:gd name="connsiteX638" fmla="*/ 13128208 w 18287995"/>
              <a:gd name="connsiteY638" fmla="*/ 2892278 h 6515354"/>
              <a:gd name="connsiteX639" fmla="*/ 13139609 w 18287995"/>
              <a:gd name="connsiteY639" fmla="*/ 2875884 h 6515354"/>
              <a:gd name="connsiteX640" fmla="*/ 13152276 w 18287995"/>
              <a:gd name="connsiteY640" fmla="*/ 2859490 h 6515354"/>
              <a:gd name="connsiteX641" fmla="*/ 13164943 w 18287995"/>
              <a:gd name="connsiteY641" fmla="*/ 2841835 h 6515354"/>
              <a:gd name="connsiteX642" fmla="*/ 13177610 w 18287995"/>
              <a:gd name="connsiteY642" fmla="*/ 2826702 h 6515354"/>
              <a:gd name="connsiteX643" fmla="*/ 13192811 w 18287995"/>
              <a:gd name="connsiteY643" fmla="*/ 2811569 h 6515354"/>
              <a:gd name="connsiteX644" fmla="*/ 13208012 w 18287995"/>
              <a:gd name="connsiteY644" fmla="*/ 2797697 h 6515354"/>
              <a:gd name="connsiteX645" fmla="*/ 13224480 w 18287995"/>
              <a:gd name="connsiteY645" fmla="*/ 2785086 h 6515354"/>
              <a:gd name="connsiteX646" fmla="*/ 13239680 w 18287995"/>
              <a:gd name="connsiteY646" fmla="*/ 2771215 h 6515354"/>
              <a:gd name="connsiteX647" fmla="*/ 13257415 w 18287995"/>
              <a:gd name="connsiteY647" fmla="*/ 2759865 h 6515354"/>
              <a:gd name="connsiteX648" fmla="*/ 13273882 w 18287995"/>
              <a:gd name="connsiteY648" fmla="*/ 2748515 h 6515354"/>
              <a:gd name="connsiteX649" fmla="*/ 13292883 w 18287995"/>
              <a:gd name="connsiteY649" fmla="*/ 2737165 h 6515354"/>
              <a:gd name="connsiteX650" fmla="*/ 13310617 w 18287995"/>
              <a:gd name="connsiteY650" fmla="*/ 2728338 h 6515354"/>
              <a:gd name="connsiteX651" fmla="*/ 13330885 w 18287995"/>
              <a:gd name="connsiteY651" fmla="*/ 2719510 h 6515354"/>
              <a:gd name="connsiteX652" fmla="*/ 13349886 w 18287995"/>
              <a:gd name="connsiteY652" fmla="*/ 2711944 h 6515354"/>
              <a:gd name="connsiteX653" fmla="*/ 13370154 w 18287995"/>
              <a:gd name="connsiteY653" fmla="*/ 2704377 h 6515354"/>
              <a:gd name="connsiteX654" fmla="*/ 13390422 w 18287995"/>
              <a:gd name="connsiteY654" fmla="*/ 2699333 h 6515354"/>
              <a:gd name="connsiteX655" fmla="*/ 13410689 w 18287995"/>
              <a:gd name="connsiteY655" fmla="*/ 2694289 h 6515354"/>
              <a:gd name="connsiteX656" fmla="*/ 13432224 w 18287995"/>
              <a:gd name="connsiteY656" fmla="*/ 2690506 h 6515354"/>
              <a:gd name="connsiteX657" fmla="*/ 13453758 w 18287995"/>
              <a:gd name="connsiteY657" fmla="*/ 2687983 h 6515354"/>
              <a:gd name="connsiteX658" fmla="*/ 13476559 w 18287995"/>
              <a:gd name="connsiteY658" fmla="*/ 2686722 h 6515354"/>
              <a:gd name="connsiteX659" fmla="*/ 13498094 w 18287995"/>
              <a:gd name="connsiteY659" fmla="*/ 2685461 h 6515354"/>
              <a:gd name="connsiteX660" fmla="*/ 13519628 w 18287995"/>
              <a:gd name="connsiteY660" fmla="*/ 2686722 h 6515354"/>
              <a:gd name="connsiteX661" fmla="*/ 13541163 w 18287995"/>
              <a:gd name="connsiteY661" fmla="*/ 2687983 h 6515354"/>
              <a:gd name="connsiteX662" fmla="*/ 13562697 w 18287995"/>
              <a:gd name="connsiteY662" fmla="*/ 2690506 h 6515354"/>
              <a:gd name="connsiteX663" fmla="*/ 13585498 w 18287995"/>
              <a:gd name="connsiteY663" fmla="*/ 2694289 h 6515354"/>
              <a:gd name="connsiteX664" fmla="*/ 13604499 w 18287995"/>
              <a:gd name="connsiteY664" fmla="*/ 2699333 h 6515354"/>
              <a:gd name="connsiteX665" fmla="*/ 13626034 w 18287995"/>
              <a:gd name="connsiteY665" fmla="*/ 2704377 h 6515354"/>
              <a:gd name="connsiteX666" fmla="*/ 13645035 w 18287995"/>
              <a:gd name="connsiteY666" fmla="*/ 2711944 h 6515354"/>
              <a:gd name="connsiteX667" fmla="*/ 13665303 w 18287995"/>
              <a:gd name="connsiteY667" fmla="*/ 2719510 h 6515354"/>
              <a:gd name="connsiteX668" fmla="*/ 13684304 w 18287995"/>
              <a:gd name="connsiteY668" fmla="*/ 2728338 h 6515354"/>
              <a:gd name="connsiteX669" fmla="*/ 13703305 w 18287995"/>
              <a:gd name="connsiteY669" fmla="*/ 2737165 h 6515354"/>
              <a:gd name="connsiteX670" fmla="*/ 13721039 w 18287995"/>
              <a:gd name="connsiteY670" fmla="*/ 2748515 h 6515354"/>
              <a:gd name="connsiteX671" fmla="*/ 13738773 w 18287995"/>
              <a:gd name="connsiteY671" fmla="*/ 2759865 h 6515354"/>
              <a:gd name="connsiteX672" fmla="*/ 13755241 w 18287995"/>
              <a:gd name="connsiteY672" fmla="*/ 2771215 h 6515354"/>
              <a:gd name="connsiteX673" fmla="*/ 13771708 w 18287995"/>
              <a:gd name="connsiteY673" fmla="*/ 2785086 h 6515354"/>
              <a:gd name="connsiteX674" fmla="*/ 13786909 w 18287995"/>
              <a:gd name="connsiteY674" fmla="*/ 2797697 h 6515354"/>
              <a:gd name="connsiteX675" fmla="*/ 13803376 w 18287995"/>
              <a:gd name="connsiteY675" fmla="*/ 2811569 h 6515354"/>
              <a:gd name="connsiteX676" fmla="*/ 13817311 w 18287995"/>
              <a:gd name="connsiteY676" fmla="*/ 2826702 h 6515354"/>
              <a:gd name="connsiteX677" fmla="*/ 13829978 w 18287995"/>
              <a:gd name="connsiteY677" fmla="*/ 2841835 h 6515354"/>
              <a:gd name="connsiteX678" fmla="*/ 13843912 w 18287995"/>
              <a:gd name="connsiteY678" fmla="*/ 2859490 h 6515354"/>
              <a:gd name="connsiteX679" fmla="*/ 13855313 w 18287995"/>
              <a:gd name="connsiteY679" fmla="*/ 2875884 h 6515354"/>
              <a:gd name="connsiteX680" fmla="*/ 13866713 w 18287995"/>
              <a:gd name="connsiteY680" fmla="*/ 2892278 h 6515354"/>
              <a:gd name="connsiteX681" fmla="*/ 13878114 w 18287995"/>
              <a:gd name="connsiteY681" fmla="*/ 2911194 h 6515354"/>
              <a:gd name="connsiteX682" fmla="*/ 13886981 w 18287995"/>
              <a:gd name="connsiteY682" fmla="*/ 2928849 h 6515354"/>
              <a:gd name="connsiteX683" fmla="*/ 13894581 w 18287995"/>
              <a:gd name="connsiteY683" fmla="*/ 2947765 h 6515354"/>
              <a:gd name="connsiteX684" fmla="*/ 13902182 w 18287995"/>
              <a:gd name="connsiteY684" fmla="*/ 2966682 h 6515354"/>
              <a:gd name="connsiteX685" fmla="*/ 13911049 w 18287995"/>
              <a:gd name="connsiteY685" fmla="*/ 2988120 h 6515354"/>
              <a:gd name="connsiteX686" fmla="*/ 13916116 w 18287995"/>
              <a:gd name="connsiteY686" fmla="*/ 3007036 h 6515354"/>
              <a:gd name="connsiteX687" fmla="*/ 13921183 w 18287995"/>
              <a:gd name="connsiteY687" fmla="*/ 3028474 h 6515354"/>
              <a:gd name="connsiteX688" fmla="*/ 13924983 w 18287995"/>
              <a:gd name="connsiteY688" fmla="*/ 3049913 h 6515354"/>
              <a:gd name="connsiteX689" fmla="*/ 13927516 w 18287995"/>
              <a:gd name="connsiteY689" fmla="*/ 3071351 h 6515354"/>
              <a:gd name="connsiteX690" fmla="*/ 13928783 w 18287995"/>
              <a:gd name="connsiteY690" fmla="*/ 3092789 h 6515354"/>
              <a:gd name="connsiteX691" fmla="*/ 13928783 w 18287995"/>
              <a:gd name="connsiteY691" fmla="*/ 3114228 h 6515354"/>
              <a:gd name="connsiteX692" fmla="*/ 13928783 w 18287995"/>
              <a:gd name="connsiteY692" fmla="*/ 3647541 h 6515354"/>
              <a:gd name="connsiteX693" fmla="*/ 13930058 w 18287995"/>
              <a:gd name="connsiteY693" fmla="*/ 3624987 h 6515354"/>
              <a:gd name="connsiteX694" fmla="*/ 13931339 w 18287995"/>
              <a:gd name="connsiteY694" fmla="*/ 3603568 h 6515354"/>
              <a:gd name="connsiteX695" fmla="*/ 13933903 w 18287995"/>
              <a:gd name="connsiteY695" fmla="*/ 3582148 h 6515354"/>
              <a:gd name="connsiteX696" fmla="*/ 13937748 w 18287995"/>
              <a:gd name="connsiteY696" fmla="*/ 3560729 h 6515354"/>
              <a:gd name="connsiteX697" fmla="*/ 13942875 w 18287995"/>
              <a:gd name="connsiteY697" fmla="*/ 3540569 h 6515354"/>
              <a:gd name="connsiteX698" fmla="*/ 13949284 w 18287995"/>
              <a:gd name="connsiteY698" fmla="*/ 3520410 h 6515354"/>
              <a:gd name="connsiteX699" fmla="*/ 13955692 w 18287995"/>
              <a:gd name="connsiteY699" fmla="*/ 3501510 h 6515354"/>
              <a:gd name="connsiteX700" fmla="*/ 13963383 w 18287995"/>
              <a:gd name="connsiteY700" fmla="*/ 3481351 h 6515354"/>
              <a:gd name="connsiteX701" fmla="*/ 13972355 w 18287995"/>
              <a:gd name="connsiteY701" fmla="*/ 3462451 h 6515354"/>
              <a:gd name="connsiteX702" fmla="*/ 13981327 w 18287995"/>
              <a:gd name="connsiteY702" fmla="*/ 3443552 h 6515354"/>
              <a:gd name="connsiteX703" fmla="*/ 13992863 w 18287995"/>
              <a:gd name="connsiteY703" fmla="*/ 3425912 h 6515354"/>
              <a:gd name="connsiteX704" fmla="*/ 14004398 w 18287995"/>
              <a:gd name="connsiteY704" fmla="*/ 3408272 h 6515354"/>
              <a:gd name="connsiteX705" fmla="*/ 14015934 w 18287995"/>
              <a:gd name="connsiteY705" fmla="*/ 3391893 h 6515354"/>
              <a:gd name="connsiteX706" fmla="*/ 14030033 w 18287995"/>
              <a:gd name="connsiteY706" fmla="*/ 3374253 h 6515354"/>
              <a:gd name="connsiteX707" fmla="*/ 14042850 w 18287995"/>
              <a:gd name="connsiteY707" fmla="*/ 3359134 h 6515354"/>
              <a:gd name="connsiteX708" fmla="*/ 14058231 w 18287995"/>
              <a:gd name="connsiteY708" fmla="*/ 3344014 h 6515354"/>
              <a:gd name="connsiteX709" fmla="*/ 14072330 w 18287995"/>
              <a:gd name="connsiteY709" fmla="*/ 3330154 h 6515354"/>
              <a:gd name="connsiteX710" fmla="*/ 14087711 w 18287995"/>
              <a:gd name="connsiteY710" fmla="*/ 3317555 h 6515354"/>
              <a:gd name="connsiteX711" fmla="*/ 14105655 w 18287995"/>
              <a:gd name="connsiteY711" fmla="*/ 3303695 h 6515354"/>
              <a:gd name="connsiteX712" fmla="*/ 14122318 w 18287995"/>
              <a:gd name="connsiteY712" fmla="*/ 3292355 h 6515354"/>
              <a:gd name="connsiteX713" fmla="*/ 14140262 w 18287995"/>
              <a:gd name="connsiteY713" fmla="*/ 3281016 h 6515354"/>
              <a:gd name="connsiteX714" fmla="*/ 14158207 w 18287995"/>
              <a:gd name="connsiteY714" fmla="*/ 3269676 h 6515354"/>
              <a:gd name="connsiteX715" fmla="*/ 14177433 w 18287995"/>
              <a:gd name="connsiteY715" fmla="*/ 3260856 h 6515354"/>
              <a:gd name="connsiteX716" fmla="*/ 14196659 w 18287995"/>
              <a:gd name="connsiteY716" fmla="*/ 3252036 h 6515354"/>
              <a:gd name="connsiteX717" fmla="*/ 14215885 w 18287995"/>
              <a:gd name="connsiteY717" fmla="*/ 3244477 h 6515354"/>
              <a:gd name="connsiteX718" fmla="*/ 14236392 w 18287995"/>
              <a:gd name="connsiteY718" fmla="*/ 3238177 h 6515354"/>
              <a:gd name="connsiteX719" fmla="*/ 14256900 w 18287995"/>
              <a:gd name="connsiteY719" fmla="*/ 3231877 h 6515354"/>
              <a:gd name="connsiteX720" fmla="*/ 14278690 w 18287995"/>
              <a:gd name="connsiteY720" fmla="*/ 3226837 h 6515354"/>
              <a:gd name="connsiteX721" fmla="*/ 14299197 w 18287995"/>
              <a:gd name="connsiteY721" fmla="*/ 3223057 h 6515354"/>
              <a:gd name="connsiteX722" fmla="*/ 14322269 w 18287995"/>
              <a:gd name="connsiteY722" fmla="*/ 3220537 h 6515354"/>
              <a:gd name="connsiteX723" fmla="*/ 14342776 w 18287995"/>
              <a:gd name="connsiteY723" fmla="*/ 3219277 h 6515354"/>
              <a:gd name="connsiteX724" fmla="*/ 14365847 w 18287995"/>
              <a:gd name="connsiteY724" fmla="*/ 3218017 h 6515354"/>
              <a:gd name="connsiteX725" fmla="*/ 14388919 w 18287995"/>
              <a:gd name="connsiteY725" fmla="*/ 3219277 h 6515354"/>
              <a:gd name="connsiteX726" fmla="*/ 14410708 w 18287995"/>
              <a:gd name="connsiteY726" fmla="*/ 3220537 h 6515354"/>
              <a:gd name="connsiteX727" fmla="*/ 14432498 w 18287995"/>
              <a:gd name="connsiteY727" fmla="*/ 3223057 h 6515354"/>
              <a:gd name="connsiteX728" fmla="*/ 14453005 w 18287995"/>
              <a:gd name="connsiteY728" fmla="*/ 3226837 h 6515354"/>
              <a:gd name="connsiteX729" fmla="*/ 14474795 w 18287995"/>
              <a:gd name="connsiteY729" fmla="*/ 3231877 h 6515354"/>
              <a:gd name="connsiteX730" fmla="*/ 14495303 w 18287995"/>
              <a:gd name="connsiteY730" fmla="*/ 3238177 h 6515354"/>
              <a:gd name="connsiteX731" fmla="*/ 14515810 w 18287995"/>
              <a:gd name="connsiteY731" fmla="*/ 3244477 h 6515354"/>
              <a:gd name="connsiteX732" fmla="*/ 14536318 w 18287995"/>
              <a:gd name="connsiteY732" fmla="*/ 3252036 h 6515354"/>
              <a:gd name="connsiteX733" fmla="*/ 14555544 w 18287995"/>
              <a:gd name="connsiteY733" fmla="*/ 3260856 h 6515354"/>
              <a:gd name="connsiteX734" fmla="*/ 14574770 w 18287995"/>
              <a:gd name="connsiteY734" fmla="*/ 3269676 h 6515354"/>
              <a:gd name="connsiteX735" fmla="*/ 14591433 w 18287995"/>
              <a:gd name="connsiteY735" fmla="*/ 3281016 h 6515354"/>
              <a:gd name="connsiteX736" fmla="*/ 14610659 w 18287995"/>
              <a:gd name="connsiteY736" fmla="*/ 3292355 h 6515354"/>
              <a:gd name="connsiteX737" fmla="*/ 14627321 w 18287995"/>
              <a:gd name="connsiteY737" fmla="*/ 3303695 h 6515354"/>
              <a:gd name="connsiteX738" fmla="*/ 14642702 w 18287995"/>
              <a:gd name="connsiteY738" fmla="*/ 3317555 h 6515354"/>
              <a:gd name="connsiteX739" fmla="*/ 14659365 w 18287995"/>
              <a:gd name="connsiteY739" fmla="*/ 3330154 h 6515354"/>
              <a:gd name="connsiteX740" fmla="*/ 14674746 w 18287995"/>
              <a:gd name="connsiteY740" fmla="*/ 3344014 h 6515354"/>
              <a:gd name="connsiteX741" fmla="*/ 14690126 w 18287995"/>
              <a:gd name="connsiteY741" fmla="*/ 3359134 h 6515354"/>
              <a:gd name="connsiteX742" fmla="*/ 14702944 w 18287995"/>
              <a:gd name="connsiteY742" fmla="*/ 3374253 h 6515354"/>
              <a:gd name="connsiteX743" fmla="*/ 14715761 w 18287995"/>
              <a:gd name="connsiteY743" fmla="*/ 3391893 h 6515354"/>
              <a:gd name="connsiteX744" fmla="*/ 14728578 w 18287995"/>
              <a:gd name="connsiteY744" fmla="*/ 3408272 h 6515354"/>
              <a:gd name="connsiteX745" fmla="*/ 14738832 w 18287995"/>
              <a:gd name="connsiteY745" fmla="*/ 3425912 h 6515354"/>
              <a:gd name="connsiteX746" fmla="*/ 14749086 w 18287995"/>
              <a:gd name="connsiteY746" fmla="*/ 3443552 h 6515354"/>
              <a:gd name="connsiteX747" fmla="*/ 14760622 w 18287995"/>
              <a:gd name="connsiteY747" fmla="*/ 3462451 h 6515354"/>
              <a:gd name="connsiteX748" fmla="*/ 14768312 w 18287995"/>
              <a:gd name="connsiteY748" fmla="*/ 3481351 h 6515354"/>
              <a:gd name="connsiteX749" fmla="*/ 14776003 w 18287995"/>
              <a:gd name="connsiteY749" fmla="*/ 3501510 h 6515354"/>
              <a:gd name="connsiteX750" fmla="*/ 14782411 w 18287995"/>
              <a:gd name="connsiteY750" fmla="*/ 3520410 h 6515354"/>
              <a:gd name="connsiteX751" fmla="*/ 14788820 w 18287995"/>
              <a:gd name="connsiteY751" fmla="*/ 3540569 h 6515354"/>
              <a:gd name="connsiteX752" fmla="*/ 14795229 w 18287995"/>
              <a:gd name="connsiteY752" fmla="*/ 3560729 h 6515354"/>
              <a:gd name="connsiteX753" fmla="*/ 14797792 w 18287995"/>
              <a:gd name="connsiteY753" fmla="*/ 3582148 h 6515354"/>
              <a:gd name="connsiteX754" fmla="*/ 14801637 w 18287995"/>
              <a:gd name="connsiteY754" fmla="*/ 3603568 h 6515354"/>
              <a:gd name="connsiteX755" fmla="*/ 14802919 w 18287995"/>
              <a:gd name="connsiteY755" fmla="*/ 3624987 h 6515354"/>
              <a:gd name="connsiteX756" fmla="*/ 14802919 w 18287995"/>
              <a:gd name="connsiteY756" fmla="*/ 3647666 h 6515354"/>
              <a:gd name="connsiteX757" fmla="*/ 14802919 w 18287995"/>
              <a:gd name="connsiteY757" fmla="*/ 6515354 h 6515354"/>
              <a:gd name="connsiteX758" fmla="*/ 13928783 w 18287995"/>
              <a:gd name="connsiteY758" fmla="*/ 6515354 h 6515354"/>
              <a:gd name="connsiteX759" fmla="*/ 13928776 w 18287995"/>
              <a:gd name="connsiteY759" fmla="*/ 6515354 h 6515354"/>
              <a:gd name="connsiteX760" fmla="*/ 13066138 w 18287995"/>
              <a:gd name="connsiteY760" fmla="*/ 6515354 h 6515354"/>
              <a:gd name="connsiteX761" fmla="*/ 12191995 w 18287995"/>
              <a:gd name="connsiteY761" fmla="*/ 6515354 h 6515354"/>
              <a:gd name="connsiteX762" fmla="*/ 11317852 w 18287995"/>
              <a:gd name="connsiteY762" fmla="*/ 6515354 h 6515354"/>
              <a:gd name="connsiteX763" fmla="*/ 11317852 w 18287995"/>
              <a:gd name="connsiteY763" fmla="*/ 1255611 h 6515354"/>
              <a:gd name="connsiteX764" fmla="*/ 11317852 w 18287995"/>
              <a:gd name="connsiteY764" fmla="*/ 1234189 h 6515354"/>
              <a:gd name="connsiteX765" fmla="*/ 11320415 w 18287995"/>
              <a:gd name="connsiteY765" fmla="*/ 1212767 h 6515354"/>
              <a:gd name="connsiteX766" fmla="*/ 11322979 w 18287995"/>
              <a:gd name="connsiteY766" fmla="*/ 1191345 h 6515354"/>
              <a:gd name="connsiteX767" fmla="*/ 11326824 w 18287995"/>
              <a:gd name="connsiteY767" fmla="*/ 1169923 h 6515354"/>
              <a:gd name="connsiteX768" fmla="*/ 11330669 w 18287995"/>
              <a:gd name="connsiteY768" fmla="*/ 1149761 h 6515354"/>
              <a:gd name="connsiteX769" fmla="*/ 11337078 w 18287995"/>
              <a:gd name="connsiteY769" fmla="*/ 1129599 h 6515354"/>
              <a:gd name="connsiteX770" fmla="*/ 11344768 w 18287995"/>
              <a:gd name="connsiteY770" fmla="*/ 1108177 h 6515354"/>
              <a:gd name="connsiteX771" fmla="*/ 11352459 w 18287995"/>
              <a:gd name="connsiteY771" fmla="*/ 1089275 h 6515354"/>
              <a:gd name="connsiteX772" fmla="*/ 11360149 w 18287995"/>
              <a:gd name="connsiteY772" fmla="*/ 1070373 h 6515354"/>
              <a:gd name="connsiteX773" fmla="*/ 11370403 w 18287995"/>
              <a:gd name="connsiteY773" fmla="*/ 1052731 h 6515354"/>
              <a:gd name="connsiteX774" fmla="*/ 11381939 w 18287995"/>
              <a:gd name="connsiteY774" fmla="*/ 1033830 h 6515354"/>
              <a:gd name="connsiteX775" fmla="*/ 11392193 w 18287995"/>
              <a:gd name="connsiteY775" fmla="*/ 1017448 h 6515354"/>
              <a:gd name="connsiteX776" fmla="*/ 11405010 w 18287995"/>
              <a:gd name="connsiteY776" fmla="*/ 1001066 h 6515354"/>
              <a:gd name="connsiteX777" fmla="*/ 11417827 w 18287995"/>
              <a:gd name="connsiteY777" fmla="*/ 983425 h 6515354"/>
              <a:gd name="connsiteX778" fmla="*/ 11431926 w 18287995"/>
              <a:gd name="connsiteY778" fmla="*/ 968303 h 6515354"/>
              <a:gd name="connsiteX779" fmla="*/ 11446025 w 18287995"/>
              <a:gd name="connsiteY779" fmla="*/ 953182 h 6515354"/>
              <a:gd name="connsiteX780" fmla="*/ 11461406 w 18287995"/>
              <a:gd name="connsiteY780" fmla="*/ 939320 h 6515354"/>
              <a:gd name="connsiteX781" fmla="*/ 11476787 w 18287995"/>
              <a:gd name="connsiteY781" fmla="*/ 926719 h 6515354"/>
              <a:gd name="connsiteX782" fmla="*/ 11493450 w 18287995"/>
              <a:gd name="connsiteY782" fmla="*/ 912858 h 6515354"/>
              <a:gd name="connsiteX783" fmla="*/ 11510112 w 18287995"/>
              <a:gd name="connsiteY783" fmla="*/ 901517 h 6515354"/>
              <a:gd name="connsiteX784" fmla="*/ 11529338 w 18287995"/>
              <a:gd name="connsiteY784" fmla="*/ 890176 h 6515354"/>
              <a:gd name="connsiteX785" fmla="*/ 11546001 w 18287995"/>
              <a:gd name="connsiteY785" fmla="*/ 878835 h 6515354"/>
              <a:gd name="connsiteX786" fmla="*/ 11566509 w 18287995"/>
              <a:gd name="connsiteY786" fmla="*/ 870014 h 6515354"/>
              <a:gd name="connsiteX787" fmla="*/ 11584453 w 18287995"/>
              <a:gd name="connsiteY787" fmla="*/ 861193 h 6515354"/>
              <a:gd name="connsiteX788" fmla="*/ 11604961 w 18287995"/>
              <a:gd name="connsiteY788" fmla="*/ 853632 h 6515354"/>
              <a:gd name="connsiteX789" fmla="*/ 11624187 w 18287995"/>
              <a:gd name="connsiteY789" fmla="*/ 846072 h 6515354"/>
              <a:gd name="connsiteX790" fmla="*/ 11645976 w 18287995"/>
              <a:gd name="connsiteY790" fmla="*/ 841031 h 6515354"/>
              <a:gd name="connsiteX791" fmla="*/ 11666484 w 18287995"/>
              <a:gd name="connsiteY791" fmla="*/ 835991 h 6515354"/>
              <a:gd name="connsiteX792" fmla="*/ 11688273 w 18287995"/>
              <a:gd name="connsiteY792" fmla="*/ 832210 h 6515354"/>
              <a:gd name="connsiteX793" fmla="*/ 11708781 w 18287995"/>
              <a:gd name="connsiteY793" fmla="*/ 829690 h 6515354"/>
              <a:gd name="connsiteX794" fmla="*/ 11731852 w 18287995"/>
              <a:gd name="connsiteY794" fmla="*/ 828430 h 6515354"/>
              <a:gd name="connsiteX795" fmla="*/ 10018135 w 18287995"/>
              <a:gd name="connsiteY795" fmla="*/ 713859 h 6515354"/>
              <a:gd name="connsiteX796" fmla="*/ 10041206 w 18287995"/>
              <a:gd name="connsiteY796" fmla="*/ 715119 h 6515354"/>
              <a:gd name="connsiteX797" fmla="*/ 10062995 w 18287995"/>
              <a:gd name="connsiteY797" fmla="*/ 716378 h 6515354"/>
              <a:gd name="connsiteX798" fmla="*/ 10084785 w 18287995"/>
              <a:gd name="connsiteY798" fmla="*/ 718898 h 6515354"/>
              <a:gd name="connsiteX799" fmla="*/ 10106574 w 18287995"/>
              <a:gd name="connsiteY799" fmla="*/ 722678 h 6515354"/>
              <a:gd name="connsiteX800" fmla="*/ 10127082 w 18287995"/>
              <a:gd name="connsiteY800" fmla="*/ 727717 h 6515354"/>
              <a:gd name="connsiteX801" fmla="*/ 10148871 w 18287995"/>
              <a:gd name="connsiteY801" fmla="*/ 732756 h 6515354"/>
              <a:gd name="connsiteX802" fmla="*/ 10168097 w 18287995"/>
              <a:gd name="connsiteY802" fmla="*/ 740315 h 6515354"/>
              <a:gd name="connsiteX803" fmla="*/ 10188605 w 18287995"/>
              <a:gd name="connsiteY803" fmla="*/ 747874 h 6515354"/>
              <a:gd name="connsiteX804" fmla="*/ 10207831 w 18287995"/>
              <a:gd name="connsiteY804" fmla="*/ 756693 h 6515354"/>
              <a:gd name="connsiteX805" fmla="*/ 10227057 w 18287995"/>
              <a:gd name="connsiteY805" fmla="*/ 765512 h 6515354"/>
              <a:gd name="connsiteX806" fmla="*/ 10243720 w 18287995"/>
              <a:gd name="connsiteY806" fmla="*/ 776850 h 6515354"/>
              <a:gd name="connsiteX807" fmla="*/ 10262946 w 18287995"/>
              <a:gd name="connsiteY807" fmla="*/ 788188 h 6515354"/>
              <a:gd name="connsiteX808" fmla="*/ 10279608 w 18287995"/>
              <a:gd name="connsiteY808" fmla="*/ 799527 h 6515354"/>
              <a:gd name="connsiteX809" fmla="*/ 10296271 w 18287995"/>
              <a:gd name="connsiteY809" fmla="*/ 812125 h 6515354"/>
              <a:gd name="connsiteX810" fmla="*/ 10311652 w 18287995"/>
              <a:gd name="connsiteY810" fmla="*/ 825983 h 6515354"/>
              <a:gd name="connsiteX811" fmla="*/ 10328314 w 18287995"/>
              <a:gd name="connsiteY811" fmla="*/ 839841 h 6515354"/>
              <a:gd name="connsiteX812" fmla="*/ 10341132 w 18287995"/>
              <a:gd name="connsiteY812" fmla="*/ 854959 h 6515354"/>
              <a:gd name="connsiteX813" fmla="*/ 10355231 w 18287995"/>
              <a:gd name="connsiteY813" fmla="*/ 870077 h 6515354"/>
              <a:gd name="connsiteX814" fmla="*/ 10369330 w 18287995"/>
              <a:gd name="connsiteY814" fmla="*/ 886455 h 6515354"/>
              <a:gd name="connsiteX815" fmla="*/ 10380865 w 18287995"/>
              <a:gd name="connsiteY815" fmla="*/ 904092 h 6515354"/>
              <a:gd name="connsiteX816" fmla="*/ 10391119 w 18287995"/>
              <a:gd name="connsiteY816" fmla="*/ 920470 h 6515354"/>
              <a:gd name="connsiteX817" fmla="*/ 10402655 w 18287995"/>
              <a:gd name="connsiteY817" fmla="*/ 939367 h 6515354"/>
              <a:gd name="connsiteX818" fmla="*/ 10412909 w 18287995"/>
              <a:gd name="connsiteY818" fmla="*/ 957005 h 6515354"/>
              <a:gd name="connsiteX819" fmla="*/ 10420599 w 18287995"/>
              <a:gd name="connsiteY819" fmla="*/ 977162 h 6515354"/>
              <a:gd name="connsiteX820" fmla="*/ 10428290 w 18287995"/>
              <a:gd name="connsiteY820" fmla="*/ 996060 h 6515354"/>
              <a:gd name="connsiteX821" fmla="*/ 10435980 w 18287995"/>
              <a:gd name="connsiteY821" fmla="*/ 1016217 h 6515354"/>
              <a:gd name="connsiteX822" fmla="*/ 10442389 w 18287995"/>
              <a:gd name="connsiteY822" fmla="*/ 1035114 h 6515354"/>
              <a:gd name="connsiteX823" fmla="*/ 10447516 w 18287995"/>
              <a:gd name="connsiteY823" fmla="*/ 1056531 h 6515354"/>
              <a:gd name="connsiteX824" fmla="*/ 10450079 w 18287995"/>
              <a:gd name="connsiteY824" fmla="*/ 1077948 h 6515354"/>
              <a:gd name="connsiteX825" fmla="*/ 10453924 w 18287995"/>
              <a:gd name="connsiteY825" fmla="*/ 1099365 h 6515354"/>
              <a:gd name="connsiteX826" fmla="*/ 10455206 w 18287995"/>
              <a:gd name="connsiteY826" fmla="*/ 1120782 h 6515354"/>
              <a:gd name="connsiteX827" fmla="*/ 10455206 w 18287995"/>
              <a:gd name="connsiteY827" fmla="*/ 1142199 h 6515354"/>
              <a:gd name="connsiteX828" fmla="*/ 10455206 w 18287995"/>
              <a:gd name="connsiteY828" fmla="*/ 2990274 h 6515354"/>
              <a:gd name="connsiteX829" fmla="*/ 10456471 w 18287995"/>
              <a:gd name="connsiteY829" fmla="*/ 2968864 h 6515354"/>
              <a:gd name="connsiteX830" fmla="*/ 10457736 w 18287995"/>
              <a:gd name="connsiteY830" fmla="*/ 2947454 h 6515354"/>
              <a:gd name="connsiteX831" fmla="*/ 10460266 w 18287995"/>
              <a:gd name="connsiteY831" fmla="*/ 2924785 h 6515354"/>
              <a:gd name="connsiteX832" fmla="*/ 10464060 w 18287995"/>
              <a:gd name="connsiteY832" fmla="*/ 2904634 h 6515354"/>
              <a:gd name="connsiteX833" fmla="*/ 10469120 w 18287995"/>
              <a:gd name="connsiteY833" fmla="*/ 2883224 h 6515354"/>
              <a:gd name="connsiteX834" fmla="*/ 10475444 w 18287995"/>
              <a:gd name="connsiteY834" fmla="*/ 2864333 h 6515354"/>
              <a:gd name="connsiteX835" fmla="*/ 10481768 w 18287995"/>
              <a:gd name="connsiteY835" fmla="*/ 2844183 h 6515354"/>
              <a:gd name="connsiteX836" fmla="*/ 10489358 w 18287995"/>
              <a:gd name="connsiteY836" fmla="*/ 2824032 h 6515354"/>
              <a:gd name="connsiteX837" fmla="*/ 10498212 w 18287995"/>
              <a:gd name="connsiteY837" fmla="*/ 2805141 h 6515354"/>
              <a:gd name="connsiteX838" fmla="*/ 10508331 w 18287995"/>
              <a:gd name="connsiteY838" fmla="*/ 2786250 h 6515354"/>
              <a:gd name="connsiteX839" fmla="*/ 10518450 w 18287995"/>
              <a:gd name="connsiteY839" fmla="*/ 2768618 h 6515354"/>
              <a:gd name="connsiteX840" fmla="*/ 10529834 w 18287995"/>
              <a:gd name="connsiteY840" fmla="*/ 2750987 h 6515354"/>
              <a:gd name="connsiteX841" fmla="*/ 10541218 w 18287995"/>
              <a:gd name="connsiteY841" fmla="*/ 2734614 h 6515354"/>
              <a:gd name="connsiteX842" fmla="*/ 10553866 w 18287995"/>
              <a:gd name="connsiteY842" fmla="*/ 2718242 h 6515354"/>
              <a:gd name="connsiteX843" fmla="*/ 10567780 w 18287995"/>
              <a:gd name="connsiteY843" fmla="*/ 2703129 h 6515354"/>
              <a:gd name="connsiteX844" fmla="*/ 10582958 w 18287995"/>
              <a:gd name="connsiteY844" fmla="*/ 2688016 h 6515354"/>
              <a:gd name="connsiteX845" fmla="*/ 10596872 w 18287995"/>
              <a:gd name="connsiteY845" fmla="*/ 2672903 h 6515354"/>
              <a:gd name="connsiteX846" fmla="*/ 10612051 w 18287995"/>
              <a:gd name="connsiteY846" fmla="*/ 2660309 h 6515354"/>
              <a:gd name="connsiteX847" fmla="*/ 10629759 w 18287995"/>
              <a:gd name="connsiteY847" fmla="*/ 2647715 h 6515354"/>
              <a:gd name="connsiteX848" fmla="*/ 10644937 w 18287995"/>
              <a:gd name="connsiteY848" fmla="*/ 2635121 h 6515354"/>
              <a:gd name="connsiteX849" fmla="*/ 10663910 w 18287995"/>
              <a:gd name="connsiteY849" fmla="*/ 2623787 h 6515354"/>
              <a:gd name="connsiteX850" fmla="*/ 10681619 w 18287995"/>
              <a:gd name="connsiteY850" fmla="*/ 2613711 h 6515354"/>
              <a:gd name="connsiteX851" fmla="*/ 10700592 w 18287995"/>
              <a:gd name="connsiteY851" fmla="*/ 2604895 h 6515354"/>
              <a:gd name="connsiteX852" fmla="*/ 10718300 w 18287995"/>
              <a:gd name="connsiteY852" fmla="*/ 2594820 h 6515354"/>
              <a:gd name="connsiteX853" fmla="*/ 10738538 w 18287995"/>
              <a:gd name="connsiteY853" fmla="*/ 2587264 h 6515354"/>
              <a:gd name="connsiteX854" fmla="*/ 10758776 w 18287995"/>
              <a:gd name="connsiteY854" fmla="*/ 2580967 h 6515354"/>
              <a:gd name="connsiteX855" fmla="*/ 10779014 w 18287995"/>
              <a:gd name="connsiteY855" fmla="*/ 2575929 h 6515354"/>
              <a:gd name="connsiteX856" fmla="*/ 10800517 w 18287995"/>
              <a:gd name="connsiteY856" fmla="*/ 2570892 h 6515354"/>
              <a:gd name="connsiteX857" fmla="*/ 10820755 w 18287995"/>
              <a:gd name="connsiteY857" fmla="*/ 2567113 h 6515354"/>
              <a:gd name="connsiteX858" fmla="*/ 10843523 w 18287995"/>
              <a:gd name="connsiteY858" fmla="*/ 2563335 h 6515354"/>
              <a:gd name="connsiteX859" fmla="*/ 10863761 w 18287995"/>
              <a:gd name="connsiteY859" fmla="*/ 2562076 h 6515354"/>
              <a:gd name="connsiteX860" fmla="*/ 10886529 w 18287995"/>
              <a:gd name="connsiteY860" fmla="*/ 2560816 h 6515354"/>
              <a:gd name="connsiteX861" fmla="*/ 10909296 w 18287995"/>
              <a:gd name="connsiteY861" fmla="*/ 2562076 h 6515354"/>
              <a:gd name="connsiteX862" fmla="*/ 10930799 w 18287995"/>
              <a:gd name="connsiteY862" fmla="*/ 2563335 h 6515354"/>
              <a:gd name="connsiteX863" fmla="*/ 10952302 w 18287995"/>
              <a:gd name="connsiteY863" fmla="*/ 2567113 h 6515354"/>
              <a:gd name="connsiteX864" fmla="*/ 10972540 w 18287995"/>
              <a:gd name="connsiteY864" fmla="*/ 2570892 h 6515354"/>
              <a:gd name="connsiteX865" fmla="*/ 10994043 w 18287995"/>
              <a:gd name="connsiteY865" fmla="*/ 2575929 h 6515354"/>
              <a:gd name="connsiteX866" fmla="*/ 11015546 w 18287995"/>
              <a:gd name="connsiteY866" fmla="*/ 2580967 h 6515354"/>
              <a:gd name="connsiteX867" fmla="*/ 11034519 w 18287995"/>
              <a:gd name="connsiteY867" fmla="*/ 2587264 h 6515354"/>
              <a:gd name="connsiteX868" fmla="*/ 11054757 w 18287995"/>
              <a:gd name="connsiteY868" fmla="*/ 2594820 h 6515354"/>
              <a:gd name="connsiteX869" fmla="*/ 11072465 w 18287995"/>
              <a:gd name="connsiteY869" fmla="*/ 2604895 h 6515354"/>
              <a:gd name="connsiteX870" fmla="*/ 11092703 w 18287995"/>
              <a:gd name="connsiteY870" fmla="*/ 2613711 h 6515354"/>
              <a:gd name="connsiteX871" fmla="*/ 11109147 w 18287995"/>
              <a:gd name="connsiteY871" fmla="*/ 2623787 h 6515354"/>
              <a:gd name="connsiteX872" fmla="*/ 11128120 w 18287995"/>
              <a:gd name="connsiteY872" fmla="*/ 2635121 h 6515354"/>
              <a:gd name="connsiteX873" fmla="*/ 11144563 w 18287995"/>
              <a:gd name="connsiteY873" fmla="*/ 2647715 h 6515354"/>
              <a:gd name="connsiteX874" fmla="*/ 11161006 w 18287995"/>
              <a:gd name="connsiteY874" fmla="*/ 2660309 h 6515354"/>
              <a:gd name="connsiteX875" fmla="*/ 11176185 w 18287995"/>
              <a:gd name="connsiteY875" fmla="*/ 2672903 h 6515354"/>
              <a:gd name="connsiteX876" fmla="*/ 11190099 w 18287995"/>
              <a:gd name="connsiteY876" fmla="*/ 2688016 h 6515354"/>
              <a:gd name="connsiteX877" fmla="*/ 11205277 w 18287995"/>
              <a:gd name="connsiteY877" fmla="*/ 2703129 h 6515354"/>
              <a:gd name="connsiteX878" fmla="*/ 11219191 w 18287995"/>
              <a:gd name="connsiteY878" fmla="*/ 2718242 h 6515354"/>
              <a:gd name="connsiteX879" fmla="*/ 11230575 w 18287995"/>
              <a:gd name="connsiteY879" fmla="*/ 2734614 h 6515354"/>
              <a:gd name="connsiteX880" fmla="*/ 11244488 w 18287995"/>
              <a:gd name="connsiteY880" fmla="*/ 2750987 h 6515354"/>
              <a:gd name="connsiteX881" fmla="*/ 11254607 w 18287995"/>
              <a:gd name="connsiteY881" fmla="*/ 2768618 h 6515354"/>
              <a:gd name="connsiteX882" fmla="*/ 11264726 w 18287995"/>
              <a:gd name="connsiteY882" fmla="*/ 2786250 h 6515354"/>
              <a:gd name="connsiteX883" fmla="*/ 11274845 w 18287995"/>
              <a:gd name="connsiteY883" fmla="*/ 2805141 h 6515354"/>
              <a:gd name="connsiteX884" fmla="*/ 11283699 w 18287995"/>
              <a:gd name="connsiteY884" fmla="*/ 2824032 h 6515354"/>
              <a:gd name="connsiteX885" fmla="*/ 11291289 w 18287995"/>
              <a:gd name="connsiteY885" fmla="*/ 2844183 h 6515354"/>
              <a:gd name="connsiteX886" fmla="*/ 11297613 w 18287995"/>
              <a:gd name="connsiteY886" fmla="*/ 2864333 h 6515354"/>
              <a:gd name="connsiteX887" fmla="*/ 11303937 w 18287995"/>
              <a:gd name="connsiteY887" fmla="*/ 2883224 h 6515354"/>
              <a:gd name="connsiteX888" fmla="*/ 11308997 w 18287995"/>
              <a:gd name="connsiteY888" fmla="*/ 2904634 h 6515354"/>
              <a:gd name="connsiteX889" fmla="*/ 11312791 w 18287995"/>
              <a:gd name="connsiteY889" fmla="*/ 2924785 h 6515354"/>
              <a:gd name="connsiteX890" fmla="*/ 11315321 w 18287995"/>
              <a:gd name="connsiteY890" fmla="*/ 2947454 h 6515354"/>
              <a:gd name="connsiteX891" fmla="*/ 11317851 w 18287995"/>
              <a:gd name="connsiteY891" fmla="*/ 2968864 h 6515354"/>
              <a:gd name="connsiteX892" fmla="*/ 11317851 w 18287995"/>
              <a:gd name="connsiteY892" fmla="*/ 2990274 h 6515354"/>
              <a:gd name="connsiteX893" fmla="*/ 11317851 w 18287995"/>
              <a:gd name="connsiteY893" fmla="*/ 6515354 h 6515354"/>
              <a:gd name="connsiteX894" fmla="*/ 10455206 w 18287995"/>
              <a:gd name="connsiteY894" fmla="*/ 6515354 h 6515354"/>
              <a:gd name="connsiteX895" fmla="*/ 9581063 w 18287995"/>
              <a:gd name="connsiteY895" fmla="*/ 6515354 h 6515354"/>
              <a:gd name="connsiteX896" fmla="*/ 8706920 w 18287995"/>
              <a:gd name="connsiteY896" fmla="*/ 6515354 h 6515354"/>
              <a:gd name="connsiteX897" fmla="*/ 8706920 w 18287995"/>
              <a:gd name="connsiteY897" fmla="*/ 2162974 h 6515354"/>
              <a:gd name="connsiteX898" fmla="*/ 8706920 w 18287995"/>
              <a:gd name="connsiteY898" fmla="*/ 2140312 h 6515354"/>
              <a:gd name="connsiteX899" fmla="*/ 8708206 w 18287995"/>
              <a:gd name="connsiteY899" fmla="*/ 2117650 h 6515354"/>
              <a:gd name="connsiteX900" fmla="*/ 8710777 w 18287995"/>
              <a:gd name="connsiteY900" fmla="*/ 2097506 h 6515354"/>
              <a:gd name="connsiteX901" fmla="*/ 8714633 w 18287995"/>
              <a:gd name="connsiteY901" fmla="*/ 2076103 h 6515354"/>
              <a:gd name="connsiteX902" fmla="*/ 8719775 w 18287995"/>
              <a:gd name="connsiteY902" fmla="*/ 2055959 h 6515354"/>
              <a:gd name="connsiteX903" fmla="*/ 8724917 w 18287995"/>
              <a:gd name="connsiteY903" fmla="*/ 2034555 h 6515354"/>
              <a:gd name="connsiteX904" fmla="*/ 8732630 w 18287995"/>
              <a:gd name="connsiteY904" fmla="*/ 2015670 h 6515354"/>
              <a:gd name="connsiteX905" fmla="*/ 8740343 w 18287995"/>
              <a:gd name="connsiteY905" fmla="*/ 1995526 h 6515354"/>
              <a:gd name="connsiteX906" fmla="*/ 8749342 w 18287995"/>
              <a:gd name="connsiteY906" fmla="*/ 1976641 h 6515354"/>
              <a:gd name="connsiteX907" fmla="*/ 8758340 w 18287995"/>
              <a:gd name="connsiteY907" fmla="*/ 1957756 h 6515354"/>
              <a:gd name="connsiteX908" fmla="*/ 8768624 w 18287995"/>
              <a:gd name="connsiteY908" fmla="*/ 1941389 h 6515354"/>
              <a:gd name="connsiteX909" fmla="*/ 8781479 w 18287995"/>
              <a:gd name="connsiteY909" fmla="*/ 1922504 h 6515354"/>
              <a:gd name="connsiteX910" fmla="*/ 8793049 w 18287995"/>
              <a:gd name="connsiteY910" fmla="*/ 1906137 h 6515354"/>
              <a:gd name="connsiteX911" fmla="*/ 8805904 w 18287995"/>
              <a:gd name="connsiteY911" fmla="*/ 1889770 h 6515354"/>
              <a:gd name="connsiteX912" fmla="*/ 8820044 w 18287995"/>
              <a:gd name="connsiteY912" fmla="*/ 1874662 h 6515354"/>
              <a:gd name="connsiteX913" fmla="*/ 8834185 w 18287995"/>
              <a:gd name="connsiteY913" fmla="*/ 1858295 h 6515354"/>
              <a:gd name="connsiteX914" fmla="*/ 8850897 w 18287995"/>
              <a:gd name="connsiteY914" fmla="*/ 1845705 h 6515354"/>
              <a:gd name="connsiteX915" fmla="*/ 8866323 w 18287995"/>
              <a:gd name="connsiteY915" fmla="*/ 1831856 h 6515354"/>
              <a:gd name="connsiteX916" fmla="*/ 8881749 w 18287995"/>
              <a:gd name="connsiteY916" fmla="*/ 1818007 h 6515354"/>
              <a:gd name="connsiteX917" fmla="*/ 8899746 w 18287995"/>
              <a:gd name="connsiteY917" fmla="*/ 1806676 h 6515354"/>
              <a:gd name="connsiteX918" fmla="*/ 8916457 w 18287995"/>
              <a:gd name="connsiteY918" fmla="*/ 1796603 h 6515354"/>
              <a:gd name="connsiteX919" fmla="*/ 8935740 w 18287995"/>
              <a:gd name="connsiteY919" fmla="*/ 1786531 h 6515354"/>
              <a:gd name="connsiteX920" fmla="*/ 8953737 w 18287995"/>
              <a:gd name="connsiteY920" fmla="*/ 1775200 h 6515354"/>
              <a:gd name="connsiteX921" fmla="*/ 8974305 w 18287995"/>
              <a:gd name="connsiteY921" fmla="*/ 1767646 h 6515354"/>
              <a:gd name="connsiteX922" fmla="*/ 8993587 w 18287995"/>
              <a:gd name="connsiteY922" fmla="*/ 1760092 h 6515354"/>
              <a:gd name="connsiteX923" fmla="*/ 9014156 w 18287995"/>
              <a:gd name="connsiteY923" fmla="*/ 1753797 h 6515354"/>
              <a:gd name="connsiteX924" fmla="*/ 9036009 w 18287995"/>
              <a:gd name="connsiteY924" fmla="*/ 1746243 h 6515354"/>
              <a:gd name="connsiteX925" fmla="*/ 9055292 w 18287995"/>
              <a:gd name="connsiteY925" fmla="*/ 1742466 h 6515354"/>
              <a:gd name="connsiteX926" fmla="*/ 9078431 w 18287995"/>
              <a:gd name="connsiteY926" fmla="*/ 1738689 h 6515354"/>
              <a:gd name="connsiteX927" fmla="*/ 9098999 w 18287995"/>
              <a:gd name="connsiteY927" fmla="*/ 1736171 h 6515354"/>
              <a:gd name="connsiteX928" fmla="*/ 9122138 w 18287995"/>
              <a:gd name="connsiteY928" fmla="*/ 1733653 h 6515354"/>
              <a:gd name="connsiteX929" fmla="*/ 9145277 w 18287995"/>
              <a:gd name="connsiteY929" fmla="*/ 1733653 h 6515354"/>
              <a:gd name="connsiteX930" fmla="*/ 9165845 w 18287995"/>
              <a:gd name="connsiteY930" fmla="*/ 1733653 h 6515354"/>
              <a:gd name="connsiteX931" fmla="*/ 9188984 w 18287995"/>
              <a:gd name="connsiteY931" fmla="*/ 1736171 h 6515354"/>
              <a:gd name="connsiteX932" fmla="*/ 9209552 w 18287995"/>
              <a:gd name="connsiteY932" fmla="*/ 1738689 h 6515354"/>
              <a:gd name="connsiteX933" fmla="*/ 9232691 w 18287995"/>
              <a:gd name="connsiteY933" fmla="*/ 1742466 h 6515354"/>
              <a:gd name="connsiteX934" fmla="*/ 9251974 w 18287995"/>
              <a:gd name="connsiteY934" fmla="*/ 1746243 h 6515354"/>
              <a:gd name="connsiteX935" fmla="*/ 9273827 w 18287995"/>
              <a:gd name="connsiteY935" fmla="*/ 1753797 h 6515354"/>
              <a:gd name="connsiteX936" fmla="*/ 9294395 w 18287995"/>
              <a:gd name="connsiteY936" fmla="*/ 1760092 h 6515354"/>
              <a:gd name="connsiteX937" fmla="*/ 9313678 w 18287995"/>
              <a:gd name="connsiteY937" fmla="*/ 1767646 h 6515354"/>
              <a:gd name="connsiteX938" fmla="*/ 9334246 w 18287995"/>
              <a:gd name="connsiteY938" fmla="*/ 1775200 h 6515354"/>
              <a:gd name="connsiteX939" fmla="*/ 9352243 w 18287995"/>
              <a:gd name="connsiteY939" fmla="*/ 1786531 h 6515354"/>
              <a:gd name="connsiteX940" fmla="*/ 9371526 w 18287995"/>
              <a:gd name="connsiteY940" fmla="*/ 1796603 h 6515354"/>
              <a:gd name="connsiteX941" fmla="*/ 9388237 w 18287995"/>
              <a:gd name="connsiteY941" fmla="*/ 1806676 h 6515354"/>
              <a:gd name="connsiteX942" fmla="*/ 9406234 w 18287995"/>
              <a:gd name="connsiteY942" fmla="*/ 1818007 h 6515354"/>
              <a:gd name="connsiteX943" fmla="*/ 9421660 w 18287995"/>
              <a:gd name="connsiteY943" fmla="*/ 1831856 h 6515354"/>
              <a:gd name="connsiteX944" fmla="*/ 9437087 w 18287995"/>
              <a:gd name="connsiteY944" fmla="*/ 1845705 h 6515354"/>
              <a:gd name="connsiteX945" fmla="*/ 9453798 w 18287995"/>
              <a:gd name="connsiteY945" fmla="*/ 1858295 h 6515354"/>
              <a:gd name="connsiteX946" fmla="*/ 9467939 w 18287995"/>
              <a:gd name="connsiteY946" fmla="*/ 1874662 h 6515354"/>
              <a:gd name="connsiteX947" fmla="*/ 9482079 w 18287995"/>
              <a:gd name="connsiteY947" fmla="*/ 1889770 h 6515354"/>
              <a:gd name="connsiteX948" fmla="*/ 9494934 w 18287995"/>
              <a:gd name="connsiteY948" fmla="*/ 1906137 h 6515354"/>
              <a:gd name="connsiteX949" fmla="*/ 9506504 w 18287995"/>
              <a:gd name="connsiteY949" fmla="*/ 1922504 h 6515354"/>
              <a:gd name="connsiteX950" fmla="*/ 9519359 w 18287995"/>
              <a:gd name="connsiteY950" fmla="*/ 1941389 h 6515354"/>
              <a:gd name="connsiteX951" fmla="*/ 9529643 w 18287995"/>
              <a:gd name="connsiteY951" fmla="*/ 1957756 h 6515354"/>
              <a:gd name="connsiteX952" fmla="*/ 9538641 w 18287995"/>
              <a:gd name="connsiteY952" fmla="*/ 1976641 h 6515354"/>
              <a:gd name="connsiteX953" fmla="*/ 9546354 w 18287995"/>
              <a:gd name="connsiteY953" fmla="*/ 1995526 h 6515354"/>
              <a:gd name="connsiteX954" fmla="*/ 9555353 w 18287995"/>
              <a:gd name="connsiteY954" fmla="*/ 2015670 h 6515354"/>
              <a:gd name="connsiteX955" fmla="*/ 9563066 w 18287995"/>
              <a:gd name="connsiteY955" fmla="*/ 2034555 h 6515354"/>
              <a:gd name="connsiteX956" fmla="*/ 9568208 w 18287995"/>
              <a:gd name="connsiteY956" fmla="*/ 2055959 h 6515354"/>
              <a:gd name="connsiteX957" fmla="*/ 9573350 w 18287995"/>
              <a:gd name="connsiteY957" fmla="*/ 2076103 h 6515354"/>
              <a:gd name="connsiteX958" fmla="*/ 9577207 w 18287995"/>
              <a:gd name="connsiteY958" fmla="*/ 2097506 h 6515354"/>
              <a:gd name="connsiteX959" fmla="*/ 9579777 w 18287995"/>
              <a:gd name="connsiteY959" fmla="*/ 2117650 h 6515354"/>
              <a:gd name="connsiteX960" fmla="*/ 9581063 w 18287995"/>
              <a:gd name="connsiteY960" fmla="*/ 2140312 h 6515354"/>
              <a:gd name="connsiteX961" fmla="*/ 9581063 w 18287995"/>
              <a:gd name="connsiteY961" fmla="*/ 1142199 h 6515354"/>
              <a:gd name="connsiteX962" fmla="*/ 9582345 w 18287995"/>
              <a:gd name="connsiteY962" fmla="*/ 1120782 h 6515354"/>
              <a:gd name="connsiteX963" fmla="*/ 9583626 w 18287995"/>
              <a:gd name="connsiteY963" fmla="*/ 1099365 h 6515354"/>
              <a:gd name="connsiteX964" fmla="*/ 9586190 w 18287995"/>
              <a:gd name="connsiteY964" fmla="*/ 1077948 h 6515354"/>
              <a:gd name="connsiteX965" fmla="*/ 9591317 w 18287995"/>
              <a:gd name="connsiteY965" fmla="*/ 1056531 h 6515354"/>
              <a:gd name="connsiteX966" fmla="*/ 9596444 w 18287995"/>
              <a:gd name="connsiteY966" fmla="*/ 1035114 h 6515354"/>
              <a:gd name="connsiteX967" fmla="*/ 9601571 w 18287995"/>
              <a:gd name="connsiteY967" fmla="*/ 1016217 h 6515354"/>
              <a:gd name="connsiteX968" fmla="*/ 9607979 w 18287995"/>
              <a:gd name="connsiteY968" fmla="*/ 996060 h 6515354"/>
              <a:gd name="connsiteX969" fmla="*/ 9615670 w 18287995"/>
              <a:gd name="connsiteY969" fmla="*/ 977162 h 6515354"/>
              <a:gd name="connsiteX970" fmla="*/ 9625924 w 18287995"/>
              <a:gd name="connsiteY970" fmla="*/ 957005 h 6515354"/>
              <a:gd name="connsiteX971" fmla="*/ 9634896 w 18287995"/>
              <a:gd name="connsiteY971" fmla="*/ 939367 h 6515354"/>
              <a:gd name="connsiteX972" fmla="*/ 9645150 w 18287995"/>
              <a:gd name="connsiteY972" fmla="*/ 920470 h 6515354"/>
              <a:gd name="connsiteX973" fmla="*/ 9656685 w 18287995"/>
              <a:gd name="connsiteY973" fmla="*/ 904092 h 6515354"/>
              <a:gd name="connsiteX974" fmla="*/ 9669503 w 18287995"/>
              <a:gd name="connsiteY974" fmla="*/ 886455 h 6515354"/>
              <a:gd name="connsiteX975" fmla="*/ 9682320 w 18287995"/>
              <a:gd name="connsiteY975" fmla="*/ 870077 h 6515354"/>
              <a:gd name="connsiteX976" fmla="*/ 9695137 w 18287995"/>
              <a:gd name="connsiteY976" fmla="*/ 854959 h 6515354"/>
              <a:gd name="connsiteX977" fmla="*/ 9710518 w 18287995"/>
              <a:gd name="connsiteY977" fmla="*/ 839841 h 6515354"/>
              <a:gd name="connsiteX978" fmla="*/ 9724617 w 18287995"/>
              <a:gd name="connsiteY978" fmla="*/ 825983 h 6515354"/>
              <a:gd name="connsiteX979" fmla="*/ 9741280 w 18287995"/>
              <a:gd name="connsiteY979" fmla="*/ 812125 h 6515354"/>
              <a:gd name="connsiteX980" fmla="*/ 9757942 w 18287995"/>
              <a:gd name="connsiteY980" fmla="*/ 799527 h 6515354"/>
              <a:gd name="connsiteX981" fmla="*/ 9775887 w 18287995"/>
              <a:gd name="connsiteY981" fmla="*/ 788188 h 6515354"/>
              <a:gd name="connsiteX982" fmla="*/ 9792549 w 18287995"/>
              <a:gd name="connsiteY982" fmla="*/ 776850 h 6515354"/>
              <a:gd name="connsiteX983" fmla="*/ 9811775 w 18287995"/>
              <a:gd name="connsiteY983" fmla="*/ 765512 h 6515354"/>
              <a:gd name="connsiteX984" fmla="*/ 9829720 w 18287995"/>
              <a:gd name="connsiteY984" fmla="*/ 756693 h 6515354"/>
              <a:gd name="connsiteX985" fmla="*/ 9850227 w 18287995"/>
              <a:gd name="connsiteY985" fmla="*/ 747874 h 6515354"/>
              <a:gd name="connsiteX986" fmla="*/ 9868172 w 18287995"/>
              <a:gd name="connsiteY986" fmla="*/ 740315 h 6515354"/>
              <a:gd name="connsiteX987" fmla="*/ 9889961 w 18287995"/>
              <a:gd name="connsiteY987" fmla="*/ 732756 h 6515354"/>
              <a:gd name="connsiteX988" fmla="*/ 9909187 w 18287995"/>
              <a:gd name="connsiteY988" fmla="*/ 727717 h 6515354"/>
              <a:gd name="connsiteX989" fmla="*/ 9930977 w 18287995"/>
              <a:gd name="connsiteY989" fmla="*/ 722678 h 6515354"/>
              <a:gd name="connsiteX990" fmla="*/ 9951484 w 18287995"/>
              <a:gd name="connsiteY990" fmla="*/ 718898 h 6515354"/>
              <a:gd name="connsiteX991" fmla="*/ 9974556 w 18287995"/>
              <a:gd name="connsiteY991" fmla="*/ 716378 h 6515354"/>
              <a:gd name="connsiteX992" fmla="*/ 9996345 w 18287995"/>
              <a:gd name="connsiteY992" fmla="*/ 715119 h 6515354"/>
              <a:gd name="connsiteX993" fmla="*/ 5659568 w 18287995"/>
              <a:gd name="connsiteY993" fmla="*/ 679863 h 6515354"/>
              <a:gd name="connsiteX994" fmla="*/ 5681389 w 18287995"/>
              <a:gd name="connsiteY994" fmla="*/ 681124 h 6515354"/>
              <a:gd name="connsiteX995" fmla="*/ 5704494 w 18287995"/>
              <a:gd name="connsiteY995" fmla="*/ 682385 h 6515354"/>
              <a:gd name="connsiteX996" fmla="*/ 5725032 w 18287995"/>
              <a:gd name="connsiteY996" fmla="*/ 684906 h 6515354"/>
              <a:gd name="connsiteX997" fmla="*/ 5746853 w 18287995"/>
              <a:gd name="connsiteY997" fmla="*/ 688689 h 6515354"/>
              <a:gd name="connsiteX998" fmla="*/ 5768676 w 18287995"/>
              <a:gd name="connsiteY998" fmla="*/ 693733 h 6515354"/>
              <a:gd name="connsiteX999" fmla="*/ 5789213 w 18287995"/>
              <a:gd name="connsiteY999" fmla="*/ 700037 h 6515354"/>
              <a:gd name="connsiteX1000" fmla="*/ 5809751 w 18287995"/>
              <a:gd name="connsiteY1000" fmla="*/ 707603 h 6515354"/>
              <a:gd name="connsiteX1001" fmla="*/ 5829005 w 18287995"/>
              <a:gd name="connsiteY1001" fmla="*/ 713907 h 6515354"/>
              <a:gd name="connsiteX1002" fmla="*/ 5849543 w 18287995"/>
              <a:gd name="connsiteY1002" fmla="*/ 722734 h 6515354"/>
              <a:gd name="connsiteX1003" fmla="*/ 5867513 w 18287995"/>
              <a:gd name="connsiteY1003" fmla="*/ 731560 h 6515354"/>
              <a:gd name="connsiteX1004" fmla="*/ 5885484 w 18287995"/>
              <a:gd name="connsiteY1004" fmla="*/ 742908 h 6515354"/>
              <a:gd name="connsiteX1005" fmla="*/ 5903454 w 18287995"/>
              <a:gd name="connsiteY1005" fmla="*/ 754256 h 6515354"/>
              <a:gd name="connsiteX1006" fmla="*/ 5921426 w 18287995"/>
              <a:gd name="connsiteY1006" fmla="*/ 765605 h 6515354"/>
              <a:gd name="connsiteX1007" fmla="*/ 5936829 w 18287995"/>
              <a:gd name="connsiteY1007" fmla="*/ 779475 h 6515354"/>
              <a:gd name="connsiteX1008" fmla="*/ 5953516 w 18287995"/>
              <a:gd name="connsiteY1008" fmla="*/ 792084 h 6515354"/>
              <a:gd name="connsiteX1009" fmla="*/ 5968920 w 18287995"/>
              <a:gd name="connsiteY1009" fmla="*/ 805954 h 6515354"/>
              <a:gd name="connsiteX1010" fmla="*/ 5981755 w 18287995"/>
              <a:gd name="connsiteY1010" fmla="*/ 822346 h 6515354"/>
              <a:gd name="connsiteX1011" fmla="*/ 5997159 w 18287995"/>
              <a:gd name="connsiteY1011" fmla="*/ 837476 h 6515354"/>
              <a:gd name="connsiteX1012" fmla="*/ 6009995 w 18287995"/>
              <a:gd name="connsiteY1012" fmla="*/ 853868 h 6515354"/>
              <a:gd name="connsiteX1013" fmla="*/ 6021547 w 18287995"/>
              <a:gd name="connsiteY1013" fmla="*/ 870260 h 6515354"/>
              <a:gd name="connsiteX1014" fmla="*/ 6033100 w 18287995"/>
              <a:gd name="connsiteY1014" fmla="*/ 887913 h 6515354"/>
              <a:gd name="connsiteX1015" fmla="*/ 6043369 w 18287995"/>
              <a:gd name="connsiteY1015" fmla="*/ 905566 h 6515354"/>
              <a:gd name="connsiteX1016" fmla="*/ 6053638 w 18287995"/>
              <a:gd name="connsiteY1016" fmla="*/ 924479 h 6515354"/>
              <a:gd name="connsiteX1017" fmla="*/ 6061339 w 18287995"/>
              <a:gd name="connsiteY1017" fmla="*/ 943393 h 6515354"/>
              <a:gd name="connsiteX1018" fmla="*/ 6070324 w 18287995"/>
              <a:gd name="connsiteY1018" fmla="*/ 963567 h 6515354"/>
              <a:gd name="connsiteX1019" fmla="*/ 6076743 w 18287995"/>
              <a:gd name="connsiteY1019" fmla="*/ 982481 h 6515354"/>
              <a:gd name="connsiteX1020" fmla="*/ 6083162 w 18287995"/>
              <a:gd name="connsiteY1020" fmla="*/ 1002656 h 6515354"/>
              <a:gd name="connsiteX1021" fmla="*/ 6087012 w 18287995"/>
              <a:gd name="connsiteY1021" fmla="*/ 1022830 h 6515354"/>
              <a:gd name="connsiteX1022" fmla="*/ 6090863 w 18287995"/>
              <a:gd name="connsiteY1022" fmla="*/ 1045527 h 6515354"/>
              <a:gd name="connsiteX1023" fmla="*/ 6093430 w 18287995"/>
              <a:gd name="connsiteY1023" fmla="*/ 1065701 h 6515354"/>
              <a:gd name="connsiteX1024" fmla="*/ 6095998 w 18287995"/>
              <a:gd name="connsiteY1024" fmla="*/ 1088398 h 6515354"/>
              <a:gd name="connsiteX1025" fmla="*/ 6095998 w 18287995"/>
              <a:gd name="connsiteY1025" fmla="*/ 1109833 h 6515354"/>
              <a:gd name="connsiteX1026" fmla="*/ 6095998 w 18287995"/>
              <a:gd name="connsiteY1026" fmla="*/ 6515354 h 6515354"/>
              <a:gd name="connsiteX1027" fmla="*/ 5221854 w 18287995"/>
              <a:gd name="connsiteY1027" fmla="*/ 6515354 h 6515354"/>
              <a:gd name="connsiteX1028" fmla="*/ 5221854 w 18287995"/>
              <a:gd name="connsiteY1028" fmla="*/ 1109833 h 6515354"/>
              <a:gd name="connsiteX1029" fmla="*/ 5223138 w 18287995"/>
              <a:gd name="connsiteY1029" fmla="*/ 1088398 h 6515354"/>
              <a:gd name="connsiteX1030" fmla="*/ 5224422 w 18287995"/>
              <a:gd name="connsiteY1030" fmla="*/ 1065701 h 6515354"/>
              <a:gd name="connsiteX1031" fmla="*/ 5226989 w 18287995"/>
              <a:gd name="connsiteY1031" fmla="*/ 1045527 h 6515354"/>
              <a:gd name="connsiteX1032" fmla="*/ 5230840 w 18287995"/>
              <a:gd name="connsiteY1032" fmla="*/ 1022830 h 6515354"/>
              <a:gd name="connsiteX1033" fmla="*/ 5235974 w 18287995"/>
              <a:gd name="connsiteY1033" fmla="*/ 1002656 h 6515354"/>
              <a:gd name="connsiteX1034" fmla="*/ 5241109 w 18287995"/>
              <a:gd name="connsiteY1034" fmla="*/ 982481 h 6515354"/>
              <a:gd name="connsiteX1035" fmla="*/ 5247527 w 18287995"/>
              <a:gd name="connsiteY1035" fmla="*/ 963567 h 6515354"/>
              <a:gd name="connsiteX1036" fmla="*/ 5256511 w 18287995"/>
              <a:gd name="connsiteY1036" fmla="*/ 943393 h 6515354"/>
              <a:gd name="connsiteX1037" fmla="*/ 5265497 w 18287995"/>
              <a:gd name="connsiteY1037" fmla="*/ 924479 h 6515354"/>
              <a:gd name="connsiteX1038" fmla="*/ 5274483 w 18287995"/>
              <a:gd name="connsiteY1038" fmla="*/ 905566 h 6515354"/>
              <a:gd name="connsiteX1039" fmla="*/ 5284751 w 18287995"/>
              <a:gd name="connsiteY1039" fmla="*/ 887913 h 6515354"/>
              <a:gd name="connsiteX1040" fmla="*/ 5297588 w 18287995"/>
              <a:gd name="connsiteY1040" fmla="*/ 870260 h 6515354"/>
              <a:gd name="connsiteX1041" fmla="*/ 5309141 w 18287995"/>
              <a:gd name="connsiteY1041" fmla="*/ 853868 h 6515354"/>
              <a:gd name="connsiteX1042" fmla="*/ 5321976 w 18287995"/>
              <a:gd name="connsiteY1042" fmla="*/ 837476 h 6515354"/>
              <a:gd name="connsiteX1043" fmla="*/ 5336096 w 18287995"/>
              <a:gd name="connsiteY1043" fmla="*/ 822346 h 6515354"/>
              <a:gd name="connsiteX1044" fmla="*/ 5350215 w 18287995"/>
              <a:gd name="connsiteY1044" fmla="*/ 805954 h 6515354"/>
              <a:gd name="connsiteX1045" fmla="*/ 5365620 w 18287995"/>
              <a:gd name="connsiteY1045" fmla="*/ 792084 h 6515354"/>
              <a:gd name="connsiteX1046" fmla="*/ 5381023 w 18287995"/>
              <a:gd name="connsiteY1046" fmla="*/ 779475 h 6515354"/>
              <a:gd name="connsiteX1047" fmla="*/ 5397709 w 18287995"/>
              <a:gd name="connsiteY1047" fmla="*/ 765605 h 6515354"/>
              <a:gd name="connsiteX1048" fmla="*/ 5415681 w 18287995"/>
              <a:gd name="connsiteY1048" fmla="*/ 754256 h 6515354"/>
              <a:gd name="connsiteX1049" fmla="*/ 5432367 w 18287995"/>
              <a:gd name="connsiteY1049" fmla="*/ 742908 h 6515354"/>
              <a:gd name="connsiteX1050" fmla="*/ 5451622 w 18287995"/>
              <a:gd name="connsiteY1050" fmla="*/ 731560 h 6515354"/>
              <a:gd name="connsiteX1051" fmla="*/ 5469592 w 18287995"/>
              <a:gd name="connsiteY1051" fmla="*/ 722734 h 6515354"/>
              <a:gd name="connsiteX1052" fmla="*/ 5490130 w 18287995"/>
              <a:gd name="connsiteY1052" fmla="*/ 713907 h 6515354"/>
              <a:gd name="connsiteX1053" fmla="*/ 5508101 w 18287995"/>
              <a:gd name="connsiteY1053" fmla="*/ 707603 h 6515354"/>
              <a:gd name="connsiteX1054" fmla="*/ 5529922 w 18287995"/>
              <a:gd name="connsiteY1054" fmla="*/ 700037 h 6515354"/>
              <a:gd name="connsiteX1055" fmla="*/ 5550460 w 18287995"/>
              <a:gd name="connsiteY1055" fmla="*/ 693733 h 6515354"/>
              <a:gd name="connsiteX1056" fmla="*/ 5570998 w 18287995"/>
              <a:gd name="connsiteY1056" fmla="*/ 688689 h 6515354"/>
              <a:gd name="connsiteX1057" fmla="*/ 5592819 w 18287995"/>
              <a:gd name="connsiteY1057" fmla="*/ 684906 h 6515354"/>
              <a:gd name="connsiteX1058" fmla="*/ 5614640 w 18287995"/>
              <a:gd name="connsiteY1058" fmla="*/ 682385 h 6515354"/>
              <a:gd name="connsiteX1059" fmla="*/ 5636463 w 18287995"/>
              <a:gd name="connsiteY1059" fmla="*/ 681124 h 6515354"/>
              <a:gd name="connsiteX1060" fmla="*/ 4789897 w 18287995"/>
              <a:gd name="connsiteY1060" fmla="*/ 56659 h 6515354"/>
              <a:gd name="connsiteX1061" fmla="*/ 4811432 w 18287995"/>
              <a:gd name="connsiteY1061" fmla="*/ 57919 h 6515354"/>
              <a:gd name="connsiteX1062" fmla="*/ 4834233 w 18287995"/>
              <a:gd name="connsiteY1062" fmla="*/ 59178 h 6515354"/>
              <a:gd name="connsiteX1063" fmla="*/ 4855767 w 18287995"/>
              <a:gd name="connsiteY1063" fmla="*/ 61697 h 6515354"/>
              <a:gd name="connsiteX1064" fmla="*/ 4877302 w 18287995"/>
              <a:gd name="connsiteY1064" fmla="*/ 65475 h 6515354"/>
              <a:gd name="connsiteX1065" fmla="*/ 4897569 w 18287995"/>
              <a:gd name="connsiteY1065" fmla="*/ 71773 h 6515354"/>
              <a:gd name="connsiteX1066" fmla="*/ 4917837 w 18287995"/>
              <a:gd name="connsiteY1066" fmla="*/ 76811 h 6515354"/>
              <a:gd name="connsiteX1067" fmla="*/ 4938105 w 18287995"/>
              <a:gd name="connsiteY1067" fmla="*/ 84368 h 6515354"/>
              <a:gd name="connsiteX1068" fmla="*/ 4957107 w 18287995"/>
              <a:gd name="connsiteY1068" fmla="*/ 90666 h 6515354"/>
              <a:gd name="connsiteX1069" fmla="*/ 4977374 w 18287995"/>
              <a:gd name="connsiteY1069" fmla="*/ 99482 h 6515354"/>
              <a:gd name="connsiteX1070" fmla="*/ 4995108 w 18287995"/>
              <a:gd name="connsiteY1070" fmla="*/ 109558 h 6515354"/>
              <a:gd name="connsiteX1071" fmla="*/ 5014109 w 18287995"/>
              <a:gd name="connsiteY1071" fmla="*/ 119634 h 6515354"/>
              <a:gd name="connsiteX1072" fmla="*/ 5030576 w 18287995"/>
              <a:gd name="connsiteY1072" fmla="*/ 130969 h 6515354"/>
              <a:gd name="connsiteX1073" fmla="*/ 5048310 w 18287995"/>
              <a:gd name="connsiteY1073" fmla="*/ 142305 h 6515354"/>
              <a:gd name="connsiteX1074" fmla="*/ 5063511 w 18287995"/>
              <a:gd name="connsiteY1074" fmla="*/ 156159 h 6515354"/>
              <a:gd name="connsiteX1075" fmla="*/ 5079979 w 18287995"/>
              <a:gd name="connsiteY1075" fmla="*/ 168754 h 6515354"/>
              <a:gd name="connsiteX1076" fmla="*/ 5095180 w 18287995"/>
              <a:gd name="connsiteY1076" fmla="*/ 183868 h 6515354"/>
              <a:gd name="connsiteX1077" fmla="*/ 5110381 w 18287995"/>
              <a:gd name="connsiteY1077" fmla="*/ 198982 h 6515354"/>
              <a:gd name="connsiteX1078" fmla="*/ 5123048 w 18287995"/>
              <a:gd name="connsiteY1078" fmla="*/ 214096 h 6515354"/>
              <a:gd name="connsiteX1079" fmla="*/ 5135715 w 18287995"/>
              <a:gd name="connsiteY1079" fmla="*/ 230469 h 6515354"/>
              <a:gd name="connsiteX1080" fmla="*/ 5148382 w 18287995"/>
              <a:gd name="connsiteY1080" fmla="*/ 246843 h 6515354"/>
              <a:gd name="connsiteX1081" fmla="*/ 5159783 w 18287995"/>
              <a:gd name="connsiteY1081" fmla="*/ 264476 h 6515354"/>
              <a:gd name="connsiteX1082" fmla="*/ 5169917 w 18287995"/>
              <a:gd name="connsiteY1082" fmla="*/ 282109 h 6515354"/>
              <a:gd name="connsiteX1083" fmla="*/ 5180051 w 18287995"/>
              <a:gd name="connsiteY1083" fmla="*/ 301001 h 6515354"/>
              <a:gd name="connsiteX1084" fmla="*/ 5187651 w 18287995"/>
              <a:gd name="connsiteY1084" fmla="*/ 319894 h 6515354"/>
              <a:gd name="connsiteX1085" fmla="*/ 5195252 w 18287995"/>
              <a:gd name="connsiteY1085" fmla="*/ 340045 h 6515354"/>
              <a:gd name="connsiteX1086" fmla="*/ 5202852 w 18287995"/>
              <a:gd name="connsiteY1086" fmla="*/ 358938 h 6515354"/>
              <a:gd name="connsiteX1087" fmla="*/ 5207919 w 18287995"/>
              <a:gd name="connsiteY1087" fmla="*/ 380350 h 6515354"/>
              <a:gd name="connsiteX1088" fmla="*/ 5212986 w 18287995"/>
              <a:gd name="connsiteY1088" fmla="*/ 399242 h 6515354"/>
              <a:gd name="connsiteX1089" fmla="*/ 5218053 w 18287995"/>
              <a:gd name="connsiteY1089" fmla="*/ 421913 h 6515354"/>
              <a:gd name="connsiteX1090" fmla="*/ 5220586 w 18287995"/>
              <a:gd name="connsiteY1090" fmla="*/ 443324 h 6515354"/>
              <a:gd name="connsiteX1091" fmla="*/ 5221853 w 18287995"/>
              <a:gd name="connsiteY1091" fmla="*/ 464735 h 6515354"/>
              <a:gd name="connsiteX1092" fmla="*/ 5221853 w 18287995"/>
              <a:gd name="connsiteY1092" fmla="*/ 486147 h 6515354"/>
              <a:gd name="connsiteX1093" fmla="*/ 5221853 w 18287995"/>
              <a:gd name="connsiteY1093" fmla="*/ 6515354 h 6515354"/>
              <a:gd name="connsiteX1094" fmla="*/ 4359208 w 18287995"/>
              <a:gd name="connsiteY1094" fmla="*/ 6515354 h 6515354"/>
              <a:gd name="connsiteX1095" fmla="*/ 3485064 w 18287995"/>
              <a:gd name="connsiteY1095" fmla="*/ 6515354 h 6515354"/>
              <a:gd name="connsiteX1096" fmla="*/ 3485064 w 18287995"/>
              <a:gd name="connsiteY1096" fmla="*/ 1154975 h 6515354"/>
              <a:gd name="connsiteX1097" fmla="*/ 3485064 w 18287995"/>
              <a:gd name="connsiteY1097" fmla="*/ 1132288 h 6515354"/>
              <a:gd name="connsiteX1098" fmla="*/ 3486346 w 18287995"/>
              <a:gd name="connsiteY1098" fmla="*/ 1112122 h 6515354"/>
              <a:gd name="connsiteX1099" fmla="*/ 3490191 w 18287995"/>
              <a:gd name="connsiteY1099" fmla="*/ 1089435 h 6515354"/>
              <a:gd name="connsiteX1100" fmla="*/ 3492756 w 18287995"/>
              <a:gd name="connsiteY1100" fmla="*/ 1068009 h 6515354"/>
              <a:gd name="connsiteX1101" fmla="*/ 3499163 w 18287995"/>
              <a:gd name="connsiteY1101" fmla="*/ 1047843 h 6515354"/>
              <a:gd name="connsiteX1102" fmla="*/ 3505572 w 18287995"/>
              <a:gd name="connsiteY1102" fmla="*/ 1027677 h 6515354"/>
              <a:gd name="connsiteX1103" fmla="*/ 3511981 w 18287995"/>
              <a:gd name="connsiteY1103" fmla="*/ 1008771 h 6515354"/>
              <a:gd name="connsiteX1104" fmla="*/ 3519671 w 18287995"/>
              <a:gd name="connsiteY1104" fmla="*/ 988605 h 6515354"/>
              <a:gd name="connsiteX1105" fmla="*/ 3527361 w 18287995"/>
              <a:gd name="connsiteY1105" fmla="*/ 969700 h 6515354"/>
              <a:gd name="connsiteX1106" fmla="*/ 3538897 w 18287995"/>
              <a:gd name="connsiteY1106" fmla="*/ 950794 h 6515354"/>
              <a:gd name="connsiteX1107" fmla="*/ 3547870 w 18287995"/>
              <a:gd name="connsiteY1107" fmla="*/ 933149 h 6515354"/>
              <a:gd name="connsiteX1108" fmla="*/ 3559405 w 18287995"/>
              <a:gd name="connsiteY1108" fmla="*/ 915504 h 6515354"/>
              <a:gd name="connsiteX1109" fmla="*/ 3572222 w 18287995"/>
              <a:gd name="connsiteY1109" fmla="*/ 899119 h 6515354"/>
              <a:gd name="connsiteX1110" fmla="*/ 3585039 w 18287995"/>
              <a:gd name="connsiteY1110" fmla="*/ 881473 h 6515354"/>
              <a:gd name="connsiteX1111" fmla="*/ 3597857 w 18287995"/>
              <a:gd name="connsiteY1111" fmla="*/ 866349 h 6515354"/>
              <a:gd name="connsiteX1112" fmla="*/ 3613238 w 18287995"/>
              <a:gd name="connsiteY1112" fmla="*/ 852485 h 6515354"/>
              <a:gd name="connsiteX1113" fmla="*/ 3628619 w 18287995"/>
              <a:gd name="connsiteY1113" fmla="*/ 837360 h 6515354"/>
              <a:gd name="connsiteX1114" fmla="*/ 3645281 w 18287995"/>
              <a:gd name="connsiteY1114" fmla="*/ 824756 h 6515354"/>
              <a:gd name="connsiteX1115" fmla="*/ 3660662 w 18287995"/>
              <a:gd name="connsiteY1115" fmla="*/ 812153 h 6515354"/>
              <a:gd name="connsiteX1116" fmla="*/ 3677324 w 18287995"/>
              <a:gd name="connsiteY1116" fmla="*/ 799549 h 6515354"/>
              <a:gd name="connsiteX1117" fmla="*/ 3695269 w 18287995"/>
              <a:gd name="connsiteY1117" fmla="*/ 788206 h 6515354"/>
              <a:gd name="connsiteX1118" fmla="*/ 3713213 w 18287995"/>
              <a:gd name="connsiteY1118" fmla="*/ 778123 h 6515354"/>
              <a:gd name="connsiteX1119" fmla="*/ 3732439 w 18287995"/>
              <a:gd name="connsiteY1119" fmla="*/ 768040 h 6515354"/>
              <a:gd name="connsiteX1120" fmla="*/ 3751665 w 18287995"/>
              <a:gd name="connsiteY1120" fmla="*/ 759217 h 6515354"/>
              <a:gd name="connsiteX1121" fmla="*/ 3772173 w 18287995"/>
              <a:gd name="connsiteY1121" fmla="*/ 751655 h 6515354"/>
              <a:gd name="connsiteX1122" fmla="*/ 3792681 w 18287995"/>
              <a:gd name="connsiteY1122" fmla="*/ 745353 h 6515354"/>
              <a:gd name="connsiteX1123" fmla="*/ 3813188 w 18287995"/>
              <a:gd name="connsiteY1123" fmla="*/ 740311 h 6515354"/>
              <a:gd name="connsiteX1124" fmla="*/ 3834978 w 18287995"/>
              <a:gd name="connsiteY1124" fmla="*/ 734009 h 6515354"/>
              <a:gd name="connsiteX1125" fmla="*/ 3855486 w 18287995"/>
              <a:gd name="connsiteY1125" fmla="*/ 730228 h 6515354"/>
              <a:gd name="connsiteX1126" fmla="*/ 3877275 w 18287995"/>
              <a:gd name="connsiteY1126" fmla="*/ 727708 h 6515354"/>
              <a:gd name="connsiteX1127" fmla="*/ 3899064 w 18287995"/>
              <a:gd name="connsiteY1127" fmla="*/ 726447 h 6515354"/>
              <a:gd name="connsiteX1128" fmla="*/ 3922136 w 18287995"/>
              <a:gd name="connsiteY1128" fmla="*/ 725187 h 6515354"/>
              <a:gd name="connsiteX1129" fmla="*/ 3945208 w 18287995"/>
              <a:gd name="connsiteY1129" fmla="*/ 726447 h 6515354"/>
              <a:gd name="connsiteX1130" fmla="*/ 3965715 w 18287995"/>
              <a:gd name="connsiteY1130" fmla="*/ 727708 h 6515354"/>
              <a:gd name="connsiteX1131" fmla="*/ 3988786 w 18287995"/>
              <a:gd name="connsiteY1131" fmla="*/ 730228 h 6515354"/>
              <a:gd name="connsiteX1132" fmla="*/ 4009294 w 18287995"/>
              <a:gd name="connsiteY1132" fmla="*/ 734009 h 6515354"/>
              <a:gd name="connsiteX1133" fmla="*/ 4031084 w 18287995"/>
              <a:gd name="connsiteY1133" fmla="*/ 740311 h 6515354"/>
              <a:gd name="connsiteX1134" fmla="*/ 4051591 w 18287995"/>
              <a:gd name="connsiteY1134" fmla="*/ 745353 h 6515354"/>
              <a:gd name="connsiteX1135" fmla="*/ 4070817 w 18287995"/>
              <a:gd name="connsiteY1135" fmla="*/ 751655 h 6515354"/>
              <a:gd name="connsiteX1136" fmla="*/ 4091325 w 18287995"/>
              <a:gd name="connsiteY1136" fmla="*/ 759217 h 6515354"/>
              <a:gd name="connsiteX1137" fmla="*/ 4110551 w 18287995"/>
              <a:gd name="connsiteY1137" fmla="*/ 768040 h 6515354"/>
              <a:gd name="connsiteX1138" fmla="*/ 4129777 w 18287995"/>
              <a:gd name="connsiteY1138" fmla="*/ 778123 h 6515354"/>
              <a:gd name="connsiteX1139" fmla="*/ 4147721 w 18287995"/>
              <a:gd name="connsiteY1139" fmla="*/ 788206 h 6515354"/>
              <a:gd name="connsiteX1140" fmla="*/ 4165665 w 18287995"/>
              <a:gd name="connsiteY1140" fmla="*/ 799549 h 6515354"/>
              <a:gd name="connsiteX1141" fmla="*/ 4182328 w 18287995"/>
              <a:gd name="connsiteY1141" fmla="*/ 812153 h 6515354"/>
              <a:gd name="connsiteX1142" fmla="*/ 4200272 w 18287995"/>
              <a:gd name="connsiteY1142" fmla="*/ 824756 h 6515354"/>
              <a:gd name="connsiteX1143" fmla="*/ 4214371 w 18287995"/>
              <a:gd name="connsiteY1143" fmla="*/ 837360 h 6515354"/>
              <a:gd name="connsiteX1144" fmla="*/ 4229753 w 18287995"/>
              <a:gd name="connsiteY1144" fmla="*/ 852485 h 6515354"/>
              <a:gd name="connsiteX1145" fmla="*/ 4245133 w 18287995"/>
              <a:gd name="connsiteY1145" fmla="*/ 866349 h 6515354"/>
              <a:gd name="connsiteX1146" fmla="*/ 4257951 w 18287995"/>
              <a:gd name="connsiteY1146" fmla="*/ 881473 h 6515354"/>
              <a:gd name="connsiteX1147" fmla="*/ 4272049 w 18287995"/>
              <a:gd name="connsiteY1147" fmla="*/ 899119 h 6515354"/>
              <a:gd name="connsiteX1148" fmla="*/ 4283585 w 18287995"/>
              <a:gd name="connsiteY1148" fmla="*/ 915504 h 6515354"/>
              <a:gd name="connsiteX1149" fmla="*/ 4295121 w 18287995"/>
              <a:gd name="connsiteY1149" fmla="*/ 933149 h 6515354"/>
              <a:gd name="connsiteX1150" fmla="*/ 4306657 w 18287995"/>
              <a:gd name="connsiteY1150" fmla="*/ 950794 h 6515354"/>
              <a:gd name="connsiteX1151" fmla="*/ 4315629 w 18287995"/>
              <a:gd name="connsiteY1151" fmla="*/ 969700 h 6515354"/>
              <a:gd name="connsiteX1152" fmla="*/ 4324600 w 18287995"/>
              <a:gd name="connsiteY1152" fmla="*/ 988605 h 6515354"/>
              <a:gd name="connsiteX1153" fmla="*/ 4331009 w 18287995"/>
              <a:gd name="connsiteY1153" fmla="*/ 1008771 h 6515354"/>
              <a:gd name="connsiteX1154" fmla="*/ 4338699 w 18287995"/>
              <a:gd name="connsiteY1154" fmla="*/ 1027677 h 6515354"/>
              <a:gd name="connsiteX1155" fmla="*/ 4345109 w 18287995"/>
              <a:gd name="connsiteY1155" fmla="*/ 1047843 h 6515354"/>
              <a:gd name="connsiteX1156" fmla="*/ 4350235 w 18287995"/>
              <a:gd name="connsiteY1156" fmla="*/ 1068009 h 6515354"/>
              <a:gd name="connsiteX1157" fmla="*/ 4354081 w 18287995"/>
              <a:gd name="connsiteY1157" fmla="*/ 1089435 h 6515354"/>
              <a:gd name="connsiteX1158" fmla="*/ 4356644 w 18287995"/>
              <a:gd name="connsiteY1158" fmla="*/ 1112122 h 6515354"/>
              <a:gd name="connsiteX1159" fmla="*/ 4357925 w 18287995"/>
              <a:gd name="connsiteY1159" fmla="*/ 1132288 h 6515354"/>
              <a:gd name="connsiteX1160" fmla="*/ 4359208 w 18287995"/>
              <a:gd name="connsiteY1160" fmla="*/ 1154975 h 6515354"/>
              <a:gd name="connsiteX1161" fmla="*/ 4359208 w 18287995"/>
              <a:gd name="connsiteY1161" fmla="*/ 486147 h 6515354"/>
              <a:gd name="connsiteX1162" fmla="*/ 4359208 w 18287995"/>
              <a:gd name="connsiteY1162" fmla="*/ 464735 h 6515354"/>
              <a:gd name="connsiteX1163" fmla="*/ 4360475 w 18287995"/>
              <a:gd name="connsiteY1163" fmla="*/ 443324 h 6515354"/>
              <a:gd name="connsiteX1164" fmla="*/ 4363008 w 18287995"/>
              <a:gd name="connsiteY1164" fmla="*/ 421913 h 6515354"/>
              <a:gd name="connsiteX1165" fmla="*/ 4366809 w 18287995"/>
              <a:gd name="connsiteY1165" fmla="*/ 399242 h 6515354"/>
              <a:gd name="connsiteX1166" fmla="*/ 4371876 w 18287995"/>
              <a:gd name="connsiteY1166" fmla="*/ 380350 h 6515354"/>
              <a:gd name="connsiteX1167" fmla="*/ 4376942 w 18287995"/>
              <a:gd name="connsiteY1167" fmla="*/ 358938 h 6515354"/>
              <a:gd name="connsiteX1168" fmla="*/ 4385809 w 18287995"/>
              <a:gd name="connsiteY1168" fmla="*/ 340045 h 6515354"/>
              <a:gd name="connsiteX1169" fmla="*/ 4392143 w 18287995"/>
              <a:gd name="connsiteY1169" fmla="*/ 319894 h 6515354"/>
              <a:gd name="connsiteX1170" fmla="*/ 4401010 w 18287995"/>
              <a:gd name="connsiteY1170" fmla="*/ 301001 h 6515354"/>
              <a:gd name="connsiteX1171" fmla="*/ 4409878 w 18287995"/>
              <a:gd name="connsiteY1171" fmla="*/ 282109 h 6515354"/>
              <a:gd name="connsiteX1172" fmla="*/ 4421279 w 18287995"/>
              <a:gd name="connsiteY1172" fmla="*/ 264476 h 6515354"/>
              <a:gd name="connsiteX1173" fmla="*/ 4432679 w 18287995"/>
              <a:gd name="connsiteY1173" fmla="*/ 246843 h 6515354"/>
              <a:gd name="connsiteX1174" fmla="*/ 4444079 w 18287995"/>
              <a:gd name="connsiteY1174" fmla="*/ 230469 h 6515354"/>
              <a:gd name="connsiteX1175" fmla="*/ 4458013 w 18287995"/>
              <a:gd name="connsiteY1175" fmla="*/ 214096 h 6515354"/>
              <a:gd name="connsiteX1176" fmla="*/ 4470680 w 18287995"/>
              <a:gd name="connsiteY1176" fmla="*/ 198982 h 6515354"/>
              <a:gd name="connsiteX1177" fmla="*/ 4484615 w 18287995"/>
              <a:gd name="connsiteY1177" fmla="*/ 183868 h 6515354"/>
              <a:gd name="connsiteX1178" fmla="*/ 4501082 w 18287995"/>
              <a:gd name="connsiteY1178" fmla="*/ 168754 h 6515354"/>
              <a:gd name="connsiteX1179" fmla="*/ 4516283 w 18287995"/>
              <a:gd name="connsiteY1179" fmla="*/ 156159 h 6515354"/>
              <a:gd name="connsiteX1180" fmla="*/ 4532751 w 18287995"/>
              <a:gd name="connsiteY1180" fmla="*/ 142305 h 6515354"/>
              <a:gd name="connsiteX1181" fmla="*/ 4549218 w 18287995"/>
              <a:gd name="connsiteY1181" fmla="*/ 130969 h 6515354"/>
              <a:gd name="connsiteX1182" fmla="*/ 4566952 w 18287995"/>
              <a:gd name="connsiteY1182" fmla="*/ 119634 h 6515354"/>
              <a:gd name="connsiteX1183" fmla="*/ 4584687 w 18287995"/>
              <a:gd name="connsiteY1183" fmla="*/ 109558 h 6515354"/>
              <a:gd name="connsiteX1184" fmla="*/ 4603687 w 18287995"/>
              <a:gd name="connsiteY1184" fmla="*/ 99482 h 6515354"/>
              <a:gd name="connsiteX1185" fmla="*/ 4622688 w 18287995"/>
              <a:gd name="connsiteY1185" fmla="*/ 90666 h 6515354"/>
              <a:gd name="connsiteX1186" fmla="*/ 4642956 w 18287995"/>
              <a:gd name="connsiteY1186" fmla="*/ 84368 h 6515354"/>
              <a:gd name="connsiteX1187" fmla="*/ 4661957 w 18287995"/>
              <a:gd name="connsiteY1187" fmla="*/ 76811 h 6515354"/>
              <a:gd name="connsiteX1188" fmla="*/ 4682225 w 18287995"/>
              <a:gd name="connsiteY1188" fmla="*/ 71773 h 6515354"/>
              <a:gd name="connsiteX1189" fmla="*/ 4702493 w 18287995"/>
              <a:gd name="connsiteY1189" fmla="*/ 65475 h 6515354"/>
              <a:gd name="connsiteX1190" fmla="*/ 4725294 w 18287995"/>
              <a:gd name="connsiteY1190" fmla="*/ 61697 h 6515354"/>
              <a:gd name="connsiteX1191" fmla="*/ 4746828 w 18287995"/>
              <a:gd name="connsiteY1191" fmla="*/ 59178 h 6515354"/>
              <a:gd name="connsiteX1192" fmla="*/ 4768363 w 18287995"/>
              <a:gd name="connsiteY1192" fmla="*/ 57919 h 6515354"/>
              <a:gd name="connsiteX1193" fmla="*/ 2151385 w 18287995"/>
              <a:gd name="connsiteY1193" fmla="*/ 0 h 6515354"/>
              <a:gd name="connsiteX1194" fmla="*/ 2174490 w 18287995"/>
              <a:gd name="connsiteY1194" fmla="*/ 0 h 6515354"/>
              <a:gd name="connsiteX1195" fmla="*/ 2196311 w 18287995"/>
              <a:gd name="connsiteY1195" fmla="*/ 0 h 6515354"/>
              <a:gd name="connsiteX1196" fmla="*/ 2219417 w 18287995"/>
              <a:gd name="connsiteY1196" fmla="*/ 1260 h 6515354"/>
              <a:gd name="connsiteX1197" fmla="*/ 2239954 w 18287995"/>
              <a:gd name="connsiteY1197" fmla="*/ 3779 h 6515354"/>
              <a:gd name="connsiteX1198" fmla="*/ 2261776 w 18287995"/>
              <a:gd name="connsiteY1198" fmla="*/ 7558 h 6515354"/>
              <a:gd name="connsiteX1199" fmla="*/ 2283597 w 18287995"/>
              <a:gd name="connsiteY1199" fmla="*/ 12597 h 6515354"/>
              <a:gd name="connsiteX1200" fmla="*/ 2304135 w 18287995"/>
              <a:gd name="connsiteY1200" fmla="*/ 17636 h 6515354"/>
              <a:gd name="connsiteX1201" fmla="*/ 2324674 w 18287995"/>
              <a:gd name="connsiteY1201" fmla="*/ 25195 h 6515354"/>
              <a:gd name="connsiteX1202" fmla="*/ 2343927 w 18287995"/>
              <a:gd name="connsiteY1202" fmla="*/ 34013 h 6515354"/>
              <a:gd name="connsiteX1203" fmla="*/ 2363182 w 18287995"/>
              <a:gd name="connsiteY1203" fmla="*/ 41571 h 6515354"/>
              <a:gd name="connsiteX1204" fmla="*/ 2381153 w 18287995"/>
              <a:gd name="connsiteY1204" fmla="*/ 50389 h 6515354"/>
              <a:gd name="connsiteX1205" fmla="*/ 2400407 w 18287995"/>
              <a:gd name="connsiteY1205" fmla="*/ 60467 h 6515354"/>
              <a:gd name="connsiteX1206" fmla="*/ 2418377 w 18287995"/>
              <a:gd name="connsiteY1206" fmla="*/ 73065 h 6515354"/>
              <a:gd name="connsiteX1207" fmla="*/ 2435064 w 18287995"/>
              <a:gd name="connsiteY1207" fmla="*/ 84402 h 6515354"/>
              <a:gd name="connsiteX1208" fmla="*/ 2451751 w 18287995"/>
              <a:gd name="connsiteY1208" fmla="*/ 97000 h 6515354"/>
              <a:gd name="connsiteX1209" fmla="*/ 2468438 w 18287995"/>
              <a:gd name="connsiteY1209" fmla="*/ 110857 h 6515354"/>
              <a:gd name="connsiteX1210" fmla="*/ 2482558 w 18287995"/>
              <a:gd name="connsiteY1210" fmla="*/ 124714 h 6515354"/>
              <a:gd name="connsiteX1211" fmla="*/ 2496678 w 18287995"/>
              <a:gd name="connsiteY1211" fmla="*/ 139831 h 6515354"/>
              <a:gd name="connsiteX1212" fmla="*/ 2512081 w 18287995"/>
              <a:gd name="connsiteY1212" fmla="*/ 156207 h 6515354"/>
              <a:gd name="connsiteX1213" fmla="*/ 2523634 w 18287995"/>
              <a:gd name="connsiteY1213" fmla="*/ 171324 h 6515354"/>
              <a:gd name="connsiteX1214" fmla="*/ 2536470 w 18287995"/>
              <a:gd name="connsiteY1214" fmla="*/ 188960 h 6515354"/>
              <a:gd name="connsiteX1215" fmla="*/ 2548022 w 18287995"/>
              <a:gd name="connsiteY1215" fmla="*/ 205337 h 6515354"/>
              <a:gd name="connsiteX1216" fmla="*/ 2558291 w 18287995"/>
              <a:gd name="connsiteY1216" fmla="*/ 224233 h 6515354"/>
              <a:gd name="connsiteX1217" fmla="*/ 2567277 w 18287995"/>
              <a:gd name="connsiteY1217" fmla="*/ 241869 h 6515354"/>
              <a:gd name="connsiteX1218" fmla="*/ 2577546 w 18287995"/>
              <a:gd name="connsiteY1218" fmla="*/ 262025 h 6515354"/>
              <a:gd name="connsiteX1219" fmla="*/ 2585247 w 18287995"/>
              <a:gd name="connsiteY1219" fmla="*/ 280921 h 6515354"/>
              <a:gd name="connsiteX1220" fmla="*/ 2591665 w 18287995"/>
              <a:gd name="connsiteY1220" fmla="*/ 301077 h 6515354"/>
              <a:gd name="connsiteX1221" fmla="*/ 2598083 w 18287995"/>
              <a:gd name="connsiteY1221" fmla="*/ 321233 h 6515354"/>
              <a:gd name="connsiteX1222" fmla="*/ 2601934 w 18287995"/>
              <a:gd name="connsiteY1222" fmla="*/ 341388 h 6515354"/>
              <a:gd name="connsiteX1223" fmla="*/ 2605785 w 18287995"/>
              <a:gd name="connsiteY1223" fmla="*/ 362804 h 6515354"/>
              <a:gd name="connsiteX1224" fmla="*/ 2608352 w 18287995"/>
              <a:gd name="connsiteY1224" fmla="*/ 384219 h 6515354"/>
              <a:gd name="connsiteX1225" fmla="*/ 2609636 w 18287995"/>
              <a:gd name="connsiteY1225" fmla="*/ 406895 h 6515354"/>
              <a:gd name="connsiteX1226" fmla="*/ 2610920 w 18287995"/>
              <a:gd name="connsiteY1226" fmla="*/ 428310 h 6515354"/>
              <a:gd name="connsiteX1227" fmla="*/ 2610920 w 18287995"/>
              <a:gd name="connsiteY1227" fmla="*/ 6515354 h 6515354"/>
              <a:gd name="connsiteX1228" fmla="*/ 1736783 w 18287995"/>
              <a:gd name="connsiteY1228" fmla="*/ 6515354 h 6515354"/>
              <a:gd name="connsiteX1229" fmla="*/ 1736777 w 18287995"/>
              <a:gd name="connsiteY1229" fmla="*/ 6515354 h 6515354"/>
              <a:gd name="connsiteX1230" fmla="*/ 874143 w 18287995"/>
              <a:gd name="connsiteY1230" fmla="*/ 6515354 h 6515354"/>
              <a:gd name="connsiteX1231" fmla="*/ 874138 w 18287995"/>
              <a:gd name="connsiteY1231" fmla="*/ 6515354 h 6515354"/>
              <a:gd name="connsiteX1232" fmla="*/ 0 w 18287995"/>
              <a:gd name="connsiteY1232" fmla="*/ 6515354 h 6515354"/>
              <a:gd name="connsiteX1233" fmla="*/ 0 w 18287995"/>
              <a:gd name="connsiteY1233" fmla="*/ 1642256 h 6515354"/>
              <a:gd name="connsiteX1234" fmla="*/ 0 w 18287995"/>
              <a:gd name="connsiteY1234" fmla="*/ 1619567 h 6515354"/>
              <a:gd name="connsiteX1235" fmla="*/ 1284 w 18287995"/>
              <a:gd name="connsiteY1235" fmla="*/ 1598139 h 6515354"/>
              <a:gd name="connsiteX1236" fmla="*/ 3851 w 18287995"/>
              <a:gd name="connsiteY1236" fmla="*/ 1576710 h 6515354"/>
              <a:gd name="connsiteX1237" fmla="*/ 8986 w 18287995"/>
              <a:gd name="connsiteY1237" fmla="*/ 1556542 h 6515354"/>
              <a:gd name="connsiteX1238" fmla="*/ 14120 w 18287995"/>
              <a:gd name="connsiteY1238" fmla="*/ 1535114 h 6515354"/>
              <a:gd name="connsiteX1239" fmla="*/ 19255 w 18287995"/>
              <a:gd name="connsiteY1239" fmla="*/ 1513685 h 6515354"/>
              <a:gd name="connsiteX1240" fmla="*/ 26956 w 18287995"/>
              <a:gd name="connsiteY1240" fmla="*/ 1494778 h 6515354"/>
              <a:gd name="connsiteX1241" fmla="*/ 33374 w 18287995"/>
              <a:gd name="connsiteY1241" fmla="*/ 1474610 h 6515354"/>
              <a:gd name="connsiteX1242" fmla="*/ 42360 w 18287995"/>
              <a:gd name="connsiteY1242" fmla="*/ 1455702 h 6515354"/>
              <a:gd name="connsiteX1243" fmla="*/ 52629 w 18287995"/>
              <a:gd name="connsiteY1243" fmla="*/ 1436794 h 6515354"/>
              <a:gd name="connsiteX1244" fmla="*/ 62898 w 18287995"/>
              <a:gd name="connsiteY1244" fmla="*/ 1419147 h 6515354"/>
              <a:gd name="connsiteX1245" fmla="*/ 74450 w 18287995"/>
              <a:gd name="connsiteY1245" fmla="*/ 1401500 h 6515354"/>
              <a:gd name="connsiteX1246" fmla="*/ 87286 w 18287995"/>
              <a:gd name="connsiteY1246" fmla="*/ 1385114 h 6515354"/>
              <a:gd name="connsiteX1247" fmla="*/ 100123 w 18287995"/>
              <a:gd name="connsiteY1247" fmla="*/ 1368727 h 6515354"/>
              <a:gd name="connsiteX1248" fmla="*/ 112959 w 18287995"/>
              <a:gd name="connsiteY1248" fmla="*/ 1353601 h 6515354"/>
              <a:gd name="connsiteX1249" fmla="*/ 128362 w 18287995"/>
              <a:gd name="connsiteY1249" fmla="*/ 1338475 h 6515354"/>
              <a:gd name="connsiteX1250" fmla="*/ 143765 w 18287995"/>
              <a:gd name="connsiteY1250" fmla="*/ 1323349 h 6515354"/>
              <a:gd name="connsiteX1251" fmla="*/ 160452 w 18287995"/>
              <a:gd name="connsiteY1251" fmla="*/ 1310744 h 6515354"/>
              <a:gd name="connsiteX1252" fmla="*/ 175856 w 18287995"/>
              <a:gd name="connsiteY1252" fmla="*/ 1298139 h 6515354"/>
              <a:gd name="connsiteX1253" fmla="*/ 193827 w 18287995"/>
              <a:gd name="connsiteY1253" fmla="*/ 1285534 h 6515354"/>
              <a:gd name="connsiteX1254" fmla="*/ 210514 w 18287995"/>
              <a:gd name="connsiteY1254" fmla="*/ 1274190 h 6515354"/>
              <a:gd name="connsiteX1255" fmla="*/ 228484 w 18287995"/>
              <a:gd name="connsiteY1255" fmla="*/ 1265366 h 6515354"/>
              <a:gd name="connsiteX1256" fmla="*/ 247738 w 18287995"/>
              <a:gd name="connsiteY1256" fmla="*/ 1254022 h 6515354"/>
              <a:gd name="connsiteX1257" fmla="*/ 268276 w 18287995"/>
              <a:gd name="connsiteY1257" fmla="*/ 1246459 h 6515354"/>
              <a:gd name="connsiteX1258" fmla="*/ 287530 w 18287995"/>
              <a:gd name="connsiteY1258" fmla="*/ 1238896 h 6515354"/>
              <a:gd name="connsiteX1259" fmla="*/ 308068 w 18287995"/>
              <a:gd name="connsiteY1259" fmla="*/ 1232593 h 6515354"/>
              <a:gd name="connsiteX1260" fmla="*/ 327323 w 18287995"/>
              <a:gd name="connsiteY1260" fmla="*/ 1226291 h 6515354"/>
              <a:gd name="connsiteX1261" fmla="*/ 349144 w 18287995"/>
              <a:gd name="connsiteY1261" fmla="*/ 1221249 h 6515354"/>
              <a:gd name="connsiteX1262" fmla="*/ 370966 w 18287995"/>
              <a:gd name="connsiteY1262" fmla="*/ 1216207 h 6515354"/>
              <a:gd name="connsiteX1263" fmla="*/ 392787 w 18287995"/>
              <a:gd name="connsiteY1263" fmla="*/ 1213686 h 6515354"/>
              <a:gd name="connsiteX1264" fmla="*/ 415892 w 18287995"/>
              <a:gd name="connsiteY1264" fmla="*/ 1212425 h 6515354"/>
              <a:gd name="connsiteX1265" fmla="*/ 436430 w 18287995"/>
              <a:gd name="connsiteY1265" fmla="*/ 1212425 h 6515354"/>
              <a:gd name="connsiteX1266" fmla="*/ 459535 w 18287995"/>
              <a:gd name="connsiteY1266" fmla="*/ 1212425 h 6515354"/>
              <a:gd name="connsiteX1267" fmla="*/ 481356 w 18287995"/>
              <a:gd name="connsiteY1267" fmla="*/ 1213686 h 6515354"/>
              <a:gd name="connsiteX1268" fmla="*/ 503178 w 18287995"/>
              <a:gd name="connsiteY1268" fmla="*/ 1216207 h 6515354"/>
              <a:gd name="connsiteX1269" fmla="*/ 525000 w 18287995"/>
              <a:gd name="connsiteY1269" fmla="*/ 1221249 h 6515354"/>
              <a:gd name="connsiteX1270" fmla="*/ 545538 w 18287995"/>
              <a:gd name="connsiteY1270" fmla="*/ 1226291 h 6515354"/>
              <a:gd name="connsiteX1271" fmla="*/ 567359 w 18287995"/>
              <a:gd name="connsiteY1271" fmla="*/ 1232593 h 6515354"/>
              <a:gd name="connsiteX1272" fmla="*/ 586613 w 18287995"/>
              <a:gd name="connsiteY1272" fmla="*/ 1238896 h 6515354"/>
              <a:gd name="connsiteX1273" fmla="*/ 607151 w 18287995"/>
              <a:gd name="connsiteY1273" fmla="*/ 1246459 h 6515354"/>
              <a:gd name="connsiteX1274" fmla="*/ 626405 w 18287995"/>
              <a:gd name="connsiteY1274" fmla="*/ 1254022 h 6515354"/>
              <a:gd name="connsiteX1275" fmla="*/ 645660 w 18287995"/>
              <a:gd name="connsiteY1275" fmla="*/ 1265366 h 6515354"/>
              <a:gd name="connsiteX1276" fmla="*/ 663630 w 18287995"/>
              <a:gd name="connsiteY1276" fmla="*/ 1274190 h 6515354"/>
              <a:gd name="connsiteX1277" fmla="*/ 681601 w 18287995"/>
              <a:gd name="connsiteY1277" fmla="*/ 1285534 h 6515354"/>
              <a:gd name="connsiteX1278" fmla="*/ 698288 w 18287995"/>
              <a:gd name="connsiteY1278" fmla="*/ 1298139 h 6515354"/>
              <a:gd name="connsiteX1279" fmla="*/ 714975 w 18287995"/>
              <a:gd name="connsiteY1279" fmla="*/ 1310744 h 6515354"/>
              <a:gd name="connsiteX1280" fmla="*/ 730378 w 18287995"/>
              <a:gd name="connsiteY1280" fmla="*/ 1323349 h 6515354"/>
              <a:gd name="connsiteX1281" fmla="*/ 747065 w 18287995"/>
              <a:gd name="connsiteY1281" fmla="*/ 1338475 h 6515354"/>
              <a:gd name="connsiteX1282" fmla="*/ 761185 w 18287995"/>
              <a:gd name="connsiteY1282" fmla="*/ 1353601 h 6515354"/>
              <a:gd name="connsiteX1283" fmla="*/ 774021 w 18287995"/>
              <a:gd name="connsiteY1283" fmla="*/ 1368727 h 6515354"/>
              <a:gd name="connsiteX1284" fmla="*/ 788141 w 18287995"/>
              <a:gd name="connsiteY1284" fmla="*/ 1385114 h 6515354"/>
              <a:gd name="connsiteX1285" fmla="*/ 799693 w 18287995"/>
              <a:gd name="connsiteY1285" fmla="*/ 1401500 h 6515354"/>
              <a:gd name="connsiteX1286" fmla="*/ 811246 w 18287995"/>
              <a:gd name="connsiteY1286" fmla="*/ 1419147 h 6515354"/>
              <a:gd name="connsiteX1287" fmla="*/ 821515 w 18287995"/>
              <a:gd name="connsiteY1287" fmla="*/ 1436794 h 6515354"/>
              <a:gd name="connsiteX1288" fmla="*/ 831784 w 18287995"/>
              <a:gd name="connsiteY1288" fmla="*/ 1455702 h 6515354"/>
              <a:gd name="connsiteX1289" fmla="*/ 839486 w 18287995"/>
              <a:gd name="connsiteY1289" fmla="*/ 1474610 h 6515354"/>
              <a:gd name="connsiteX1290" fmla="*/ 847187 w 18287995"/>
              <a:gd name="connsiteY1290" fmla="*/ 1494778 h 6515354"/>
              <a:gd name="connsiteX1291" fmla="*/ 853605 w 18287995"/>
              <a:gd name="connsiteY1291" fmla="*/ 1513685 h 6515354"/>
              <a:gd name="connsiteX1292" fmla="*/ 861307 w 18287995"/>
              <a:gd name="connsiteY1292" fmla="*/ 1535114 h 6515354"/>
              <a:gd name="connsiteX1293" fmla="*/ 866442 w 18287995"/>
              <a:gd name="connsiteY1293" fmla="*/ 1556542 h 6515354"/>
              <a:gd name="connsiteX1294" fmla="*/ 870292 w 18287995"/>
              <a:gd name="connsiteY1294" fmla="*/ 1576710 h 6515354"/>
              <a:gd name="connsiteX1295" fmla="*/ 872859 w 18287995"/>
              <a:gd name="connsiteY1295" fmla="*/ 1598139 h 6515354"/>
              <a:gd name="connsiteX1296" fmla="*/ 874143 w 18287995"/>
              <a:gd name="connsiteY1296" fmla="*/ 1619567 h 6515354"/>
              <a:gd name="connsiteX1297" fmla="*/ 874143 w 18287995"/>
              <a:gd name="connsiteY1297" fmla="*/ 1642256 h 6515354"/>
              <a:gd name="connsiteX1298" fmla="*/ 874143 w 18287995"/>
              <a:gd name="connsiteY1298" fmla="*/ 2944011 h 6515354"/>
              <a:gd name="connsiteX1299" fmla="*/ 875403 w 18287995"/>
              <a:gd name="connsiteY1299" fmla="*/ 2922664 h 6515354"/>
              <a:gd name="connsiteX1300" fmla="*/ 876668 w 18287995"/>
              <a:gd name="connsiteY1300" fmla="*/ 2901234 h 6515354"/>
              <a:gd name="connsiteX1301" fmla="*/ 879198 w 18287995"/>
              <a:gd name="connsiteY1301" fmla="*/ 2879804 h 6515354"/>
              <a:gd name="connsiteX1302" fmla="*/ 882992 w 18287995"/>
              <a:gd name="connsiteY1302" fmla="*/ 2857113 h 6515354"/>
              <a:gd name="connsiteX1303" fmla="*/ 888052 w 18287995"/>
              <a:gd name="connsiteY1303" fmla="*/ 2838204 h 6515354"/>
              <a:gd name="connsiteX1304" fmla="*/ 894376 w 18287995"/>
              <a:gd name="connsiteY1304" fmla="*/ 2816774 h 6515354"/>
              <a:gd name="connsiteX1305" fmla="*/ 900701 w 18287995"/>
              <a:gd name="connsiteY1305" fmla="*/ 2797865 h 6515354"/>
              <a:gd name="connsiteX1306" fmla="*/ 908290 w 18287995"/>
              <a:gd name="connsiteY1306" fmla="*/ 2777696 h 6515354"/>
              <a:gd name="connsiteX1307" fmla="*/ 917144 w 18287995"/>
              <a:gd name="connsiteY1307" fmla="*/ 2758787 h 6515354"/>
              <a:gd name="connsiteX1308" fmla="*/ 925998 w 18287995"/>
              <a:gd name="connsiteY1308" fmla="*/ 2739878 h 6515354"/>
              <a:gd name="connsiteX1309" fmla="*/ 937382 w 18287995"/>
              <a:gd name="connsiteY1309" fmla="*/ 2722230 h 6515354"/>
              <a:gd name="connsiteX1310" fmla="*/ 948766 w 18287995"/>
              <a:gd name="connsiteY1310" fmla="*/ 2704581 h 6515354"/>
              <a:gd name="connsiteX1311" fmla="*/ 960150 w 18287995"/>
              <a:gd name="connsiteY1311" fmla="*/ 2688194 h 6515354"/>
              <a:gd name="connsiteX1312" fmla="*/ 974063 w 18287995"/>
              <a:gd name="connsiteY1312" fmla="*/ 2671806 h 6515354"/>
              <a:gd name="connsiteX1313" fmla="*/ 986712 w 18287995"/>
              <a:gd name="connsiteY1313" fmla="*/ 2656679 h 6515354"/>
              <a:gd name="connsiteX1314" fmla="*/ 1000626 w 18287995"/>
              <a:gd name="connsiteY1314" fmla="*/ 2641552 h 6515354"/>
              <a:gd name="connsiteX1315" fmla="*/ 1015804 w 18287995"/>
              <a:gd name="connsiteY1315" fmla="*/ 2626424 h 6515354"/>
              <a:gd name="connsiteX1316" fmla="*/ 1030983 w 18287995"/>
              <a:gd name="connsiteY1316" fmla="*/ 2613819 h 6515354"/>
              <a:gd name="connsiteX1317" fmla="*/ 1048691 w 18287995"/>
              <a:gd name="connsiteY1317" fmla="*/ 2601213 h 6515354"/>
              <a:gd name="connsiteX1318" fmla="*/ 1065135 w 18287995"/>
              <a:gd name="connsiteY1318" fmla="*/ 2588607 h 6515354"/>
              <a:gd name="connsiteX1319" fmla="*/ 1082843 w 18287995"/>
              <a:gd name="connsiteY1319" fmla="*/ 2577261 h 6515354"/>
              <a:gd name="connsiteX1320" fmla="*/ 1100551 w 18287995"/>
              <a:gd name="connsiteY1320" fmla="*/ 2567177 h 6515354"/>
              <a:gd name="connsiteX1321" fmla="*/ 1119524 w 18287995"/>
              <a:gd name="connsiteY1321" fmla="*/ 2557092 h 6515354"/>
              <a:gd name="connsiteX1322" fmla="*/ 1138497 w 18287995"/>
              <a:gd name="connsiteY1322" fmla="*/ 2548268 h 6515354"/>
              <a:gd name="connsiteX1323" fmla="*/ 1157471 w 18287995"/>
              <a:gd name="connsiteY1323" fmla="*/ 2541965 h 6515354"/>
              <a:gd name="connsiteX1324" fmla="*/ 1177708 w 18287995"/>
              <a:gd name="connsiteY1324" fmla="*/ 2534401 h 6515354"/>
              <a:gd name="connsiteX1325" fmla="*/ 1197947 w 18287995"/>
              <a:gd name="connsiteY1325" fmla="*/ 2529359 h 6515354"/>
              <a:gd name="connsiteX1326" fmla="*/ 1218184 w 18287995"/>
              <a:gd name="connsiteY1326" fmla="*/ 2523056 h 6515354"/>
              <a:gd name="connsiteX1327" fmla="*/ 1239687 w 18287995"/>
              <a:gd name="connsiteY1327" fmla="*/ 2519274 h 6515354"/>
              <a:gd name="connsiteX1328" fmla="*/ 1262455 w 18287995"/>
              <a:gd name="connsiteY1328" fmla="*/ 2516753 h 6515354"/>
              <a:gd name="connsiteX1329" fmla="*/ 1282693 w 18287995"/>
              <a:gd name="connsiteY1329" fmla="*/ 2515492 h 6515354"/>
              <a:gd name="connsiteX1330" fmla="*/ 1305461 w 18287995"/>
              <a:gd name="connsiteY1330" fmla="*/ 2515492 h 6515354"/>
              <a:gd name="connsiteX1331" fmla="*/ 1326964 w 18287995"/>
              <a:gd name="connsiteY1331" fmla="*/ 2515492 h 6515354"/>
              <a:gd name="connsiteX1332" fmla="*/ 1349731 w 18287995"/>
              <a:gd name="connsiteY1332" fmla="*/ 2516753 h 6515354"/>
              <a:gd name="connsiteX1333" fmla="*/ 1371234 w 18287995"/>
              <a:gd name="connsiteY1333" fmla="*/ 2519274 h 6515354"/>
              <a:gd name="connsiteX1334" fmla="*/ 1391472 w 18287995"/>
              <a:gd name="connsiteY1334" fmla="*/ 2523056 h 6515354"/>
              <a:gd name="connsiteX1335" fmla="*/ 1412975 w 18287995"/>
              <a:gd name="connsiteY1335" fmla="*/ 2529359 h 6515354"/>
              <a:gd name="connsiteX1336" fmla="*/ 1433213 w 18287995"/>
              <a:gd name="connsiteY1336" fmla="*/ 2534401 h 6515354"/>
              <a:gd name="connsiteX1337" fmla="*/ 1453451 w 18287995"/>
              <a:gd name="connsiteY1337" fmla="*/ 2541965 h 6515354"/>
              <a:gd name="connsiteX1338" fmla="*/ 1472424 w 18287995"/>
              <a:gd name="connsiteY1338" fmla="*/ 2548268 h 6515354"/>
              <a:gd name="connsiteX1339" fmla="*/ 1491398 w 18287995"/>
              <a:gd name="connsiteY1339" fmla="*/ 2557092 h 6515354"/>
              <a:gd name="connsiteX1340" fmla="*/ 1511636 w 18287995"/>
              <a:gd name="connsiteY1340" fmla="*/ 2567177 h 6515354"/>
              <a:gd name="connsiteX1341" fmla="*/ 1528079 w 18287995"/>
              <a:gd name="connsiteY1341" fmla="*/ 2577261 h 6515354"/>
              <a:gd name="connsiteX1342" fmla="*/ 1547052 w 18287995"/>
              <a:gd name="connsiteY1342" fmla="*/ 2588607 h 6515354"/>
              <a:gd name="connsiteX1343" fmla="*/ 1563495 w 18287995"/>
              <a:gd name="connsiteY1343" fmla="*/ 2601213 h 6515354"/>
              <a:gd name="connsiteX1344" fmla="*/ 1578674 w 18287995"/>
              <a:gd name="connsiteY1344" fmla="*/ 2613819 h 6515354"/>
              <a:gd name="connsiteX1345" fmla="*/ 1595117 w 18287995"/>
              <a:gd name="connsiteY1345" fmla="*/ 2626424 h 6515354"/>
              <a:gd name="connsiteX1346" fmla="*/ 1610296 w 18287995"/>
              <a:gd name="connsiteY1346" fmla="*/ 2641552 h 6515354"/>
              <a:gd name="connsiteX1347" fmla="*/ 1624209 w 18287995"/>
              <a:gd name="connsiteY1347" fmla="*/ 2656679 h 6515354"/>
              <a:gd name="connsiteX1348" fmla="*/ 1638123 w 18287995"/>
              <a:gd name="connsiteY1348" fmla="*/ 2671806 h 6515354"/>
              <a:gd name="connsiteX1349" fmla="*/ 1650772 w 18287995"/>
              <a:gd name="connsiteY1349" fmla="*/ 2688194 h 6515354"/>
              <a:gd name="connsiteX1350" fmla="*/ 1663421 w 18287995"/>
              <a:gd name="connsiteY1350" fmla="*/ 2704581 h 6515354"/>
              <a:gd name="connsiteX1351" fmla="*/ 1673540 w 18287995"/>
              <a:gd name="connsiteY1351" fmla="*/ 2722230 h 6515354"/>
              <a:gd name="connsiteX1352" fmla="*/ 1683659 w 18287995"/>
              <a:gd name="connsiteY1352" fmla="*/ 2739878 h 6515354"/>
              <a:gd name="connsiteX1353" fmla="*/ 1695042 w 18287995"/>
              <a:gd name="connsiteY1353" fmla="*/ 2758787 h 6515354"/>
              <a:gd name="connsiteX1354" fmla="*/ 1702632 w 18287995"/>
              <a:gd name="connsiteY1354" fmla="*/ 2777696 h 6515354"/>
              <a:gd name="connsiteX1355" fmla="*/ 1710221 w 18287995"/>
              <a:gd name="connsiteY1355" fmla="*/ 2797865 h 6515354"/>
              <a:gd name="connsiteX1356" fmla="*/ 1716545 w 18287995"/>
              <a:gd name="connsiteY1356" fmla="*/ 2816774 h 6515354"/>
              <a:gd name="connsiteX1357" fmla="*/ 1722870 w 18287995"/>
              <a:gd name="connsiteY1357" fmla="*/ 2838204 h 6515354"/>
              <a:gd name="connsiteX1358" fmla="*/ 1726664 w 18287995"/>
              <a:gd name="connsiteY1358" fmla="*/ 2857113 h 6515354"/>
              <a:gd name="connsiteX1359" fmla="*/ 1731724 w 18287995"/>
              <a:gd name="connsiteY1359" fmla="*/ 2879804 h 6515354"/>
              <a:gd name="connsiteX1360" fmla="*/ 1734254 w 18287995"/>
              <a:gd name="connsiteY1360" fmla="*/ 2901234 h 6515354"/>
              <a:gd name="connsiteX1361" fmla="*/ 1736777 w 18287995"/>
              <a:gd name="connsiteY1361" fmla="*/ 2922606 h 6515354"/>
              <a:gd name="connsiteX1362" fmla="*/ 1736777 w 18287995"/>
              <a:gd name="connsiteY1362" fmla="*/ 428310 h 6515354"/>
              <a:gd name="connsiteX1363" fmla="*/ 1736777 w 18287995"/>
              <a:gd name="connsiteY1363" fmla="*/ 406895 h 6515354"/>
              <a:gd name="connsiteX1364" fmla="*/ 1739344 w 18287995"/>
              <a:gd name="connsiteY1364" fmla="*/ 384219 h 6515354"/>
              <a:gd name="connsiteX1365" fmla="*/ 1741911 w 18287995"/>
              <a:gd name="connsiteY1365" fmla="*/ 362804 h 6515354"/>
              <a:gd name="connsiteX1366" fmla="*/ 1745762 w 18287995"/>
              <a:gd name="connsiteY1366" fmla="*/ 341388 h 6515354"/>
              <a:gd name="connsiteX1367" fmla="*/ 1749613 w 18287995"/>
              <a:gd name="connsiteY1367" fmla="*/ 321233 h 6515354"/>
              <a:gd name="connsiteX1368" fmla="*/ 1756031 w 18287995"/>
              <a:gd name="connsiteY1368" fmla="*/ 301077 h 6515354"/>
              <a:gd name="connsiteX1369" fmla="*/ 1762449 w 18287995"/>
              <a:gd name="connsiteY1369" fmla="*/ 280921 h 6515354"/>
              <a:gd name="connsiteX1370" fmla="*/ 1771434 w 18287995"/>
              <a:gd name="connsiteY1370" fmla="*/ 262025 h 6515354"/>
              <a:gd name="connsiteX1371" fmla="*/ 1780420 w 18287995"/>
              <a:gd name="connsiteY1371" fmla="*/ 241869 h 6515354"/>
              <a:gd name="connsiteX1372" fmla="*/ 1789405 w 18287995"/>
              <a:gd name="connsiteY1372" fmla="*/ 224233 h 6515354"/>
              <a:gd name="connsiteX1373" fmla="*/ 1799674 w 18287995"/>
              <a:gd name="connsiteY1373" fmla="*/ 205337 h 6515354"/>
              <a:gd name="connsiteX1374" fmla="*/ 1811226 w 18287995"/>
              <a:gd name="connsiteY1374" fmla="*/ 188960 h 6515354"/>
              <a:gd name="connsiteX1375" fmla="*/ 1824063 w 18287995"/>
              <a:gd name="connsiteY1375" fmla="*/ 171324 h 6515354"/>
              <a:gd name="connsiteX1376" fmla="*/ 1835615 w 18287995"/>
              <a:gd name="connsiteY1376" fmla="*/ 156207 h 6515354"/>
              <a:gd name="connsiteX1377" fmla="*/ 1851018 w 18287995"/>
              <a:gd name="connsiteY1377" fmla="*/ 139831 h 6515354"/>
              <a:gd name="connsiteX1378" fmla="*/ 1865138 w 18287995"/>
              <a:gd name="connsiteY1378" fmla="*/ 124714 h 6515354"/>
              <a:gd name="connsiteX1379" fmla="*/ 1880542 w 18287995"/>
              <a:gd name="connsiteY1379" fmla="*/ 110857 h 6515354"/>
              <a:gd name="connsiteX1380" fmla="*/ 1895945 w 18287995"/>
              <a:gd name="connsiteY1380" fmla="*/ 97000 h 6515354"/>
              <a:gd name="connsiteX1381" fmla="*/ 1912632 w 18287995"/>
              <a:gd name="connsiteY1381" fmla="*/ 84402 h 6515354"/>
              <a:gd name="connsiteX1382" fmla="*/ 1929319 w 18287995"/>
              <a:gd name="connsiteY1382" fmla="*/ 73065 h 6515354"/>
              <a:gd name="connsiteX1383" fmla="*/ 1947290 w 18287995"/>
              <a:gd name="connsiteY1383" fmla="*/ 60467 h 6515354"/>
              <a:gd name="connsiteX1384" fmla="*/ 1966544 w 18287995"/>
              <a:gd name="connsiteY1384" fmla="*/ 50389 h 6515354"/>
              <a:gd name="connsiteX1385" fmla="*/ 1984515 w 18287995"/>
              <a:gd name="connsiteY1385" fmla="*/ 41571 h 6515354"/>
              <a:gd name="connsiteX1386" fmla="*/ 2003769 w 18287995"/>
              <a:gd name="connsiteY1386" fmla="*/ 34013 h 6515354"/>
              <a:gd name="connsiteX1387" fmla="*/ 2024307 w 18287995"/>
              <a:gd name="connsiteY1387" fmla="*/ 25195 h 6515354"/>
              <a:gd name="connsiteX1388" fmla="*/ 2043561 w 18287995"/>
              <a:gd name="connsiteY1388" fmla="*/ 17636 h 6515354"/>
              <a:gd name="connsiteX1389" fmla="*/ 2065383 w 18287995"/>
              <a:gd name="connsiteY1389" fmla="*/ 12597 h 6515354"/>
              <a:gd name="connsiteX1390" fmla="*/ 2085920 w 18287995"/>
              <a:gd name="connsiteY1390" fmla="*/ 7558 h 6515354"/>
              <a:gd name="connsiteX1391" fmla="*/ 2107742 w 18287995"/>
              <a:gd name="connsiteY1391" fmla="*/ 3779 h 6515354"/>
              <a:gd name="connsiteX1392" fmla="*/ 2129563 w 18287995"/>
              <a:gd name="connsiteY1392" fmla="*/ 1260 h 65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Lst>
            <a:rect l="l" t="t" r="r" b="b"/>
            <a:pathLst>
              <a:path w="18287995" h="6515354">
                <a:moveTo>
                  <a:pt x="6533069" y="3172692"/>
                </a:moveTo>
                <a:lnTo>
                  <a:pt x="6556140" y="3173953"/>
                </a:lnTo>
                <a:lnTo>
                  <a:pt x="6579212" y="3175214"/>
                </a:lnTo>
                <a:lnTo>
                  <a:pt x="6599719" y="3177736"/>
                </a:lnTo>
                <a:lnTo>
                  <a:pt x="6621509" y="3181519"/>
                </a:lnTo>
                <a:lnTo>
                  <a:pt x="6642017" y="3186562"/>
                </a:lnTo>
                <a:lnTo>
                  <a:pt x="6663806" y="3191606"/>
                </a:lnTo>
                <a:lnTo>
                  <a:pt x="6683032" y="3200432"/>
                </a:lnTo>
                <a:lnTo>
                  <a:pt x="6703540" y="3206737"/>
                </a:lnTo>
                <a:lnTo>
                  <a:pt x="6721485" y="3215563"/>
                </a:lnTo>
                <a:lnTo>
                  <a:pt x="6740711" y="3224389"/>
                </a:lnTo>
                <a:lnTo>
                  <a:pt x="6758655" y="3235738"/>
                </a:lnTo>
                <a:lnTo>
                  <a:pt x="6777880" y="3247086"/>
                </a:lnTo>
                <a:lnTo>
                  <a:pt x="6793262" y="3258434"/>
                </a:lnTo>
                <a:lnTo>
                  <a:pt x="6811205" y="3272304"/>
                </a:lnTo>
                <a:lnTo>
                  <a:pt x="6826587" y="3284913"/>
                </a:lnTo>
                <a:lnTo>
                  <a:pt x="6841967" y="3298783"/>
                </a:lnTo>
                <a:lnTo>
                  <a:pt x="6856065" y="3315175"/>
                </a:lnTo>
                <a:lnTo>
                  <a:pt x="6870165" y="3330306"/>
                </a:lnTo>
                <a:lnTo>
                  <a:pt x="6882983" y="3346697"/>
                </a:lnTo>
                <a:lnTo>
                  <a:pt x="6895800" y="3363089"/>
                </a:lnTo>
                <a:lnTo>
                  <a:pt x="6906054" y="3379481"/>
                </a:lnTo>
                <a:lnTo>
                  <a:pt x="6917590" y="3398394"/>
                </a:lnTo>
                <a:lnTo>
                  <a:pt x="6926562" y="3416047"/>
                </a:lnTo>
                <a:lnTo>
                  <a:pt x="6935534" y="3436222"/>
                </a:lnTo>
                <a:lnTo>
                  <a:pt x="6943224" y="3455135"/>
                </a:lnTo>
                <a:lnTo>
                  <a:pt x="6950915" y="3475310"/>
                </a:lnTo>
                <a:lnTo>
                  <a:pt x="6957324" y="3495484"/>
                </a:lnTo>
                <a:lnTo>
                  <a:pt x="6961168" y="3515659"/>
                </a:lnTo>
                <a:lnTo>
                  <a:pt x="6965013" y="3537094"/>
                </a:lnTo>
                <a:lnTo>
                  <a:pt x="6967577" y="3558529"/>
                </a:lnTo>
                <a:lnTo>
                  <a:pt x="6970141" y="3581226"/>
                </a:lnTo>
                <a:lnTo>
                  <a:pt x="6970141" y="3601400"/>
                </a:lnTo>
                <a:lnTo>
                  <a:pt x="6970141" y="6515354"/>
                </a:lnTo>
                <a:lnTo>
                  <a:pt x="6095998" y="6515354"/>
                </a:lnTo>
                <a:lnTo>
                  <a:pt x="6095998" y="3601400"/>
                </a:lnTo>
                <a:lnTo>
                  <a:pt x="6097279" y="3581226"/>
                </a:lnTo>
                <a:lnTo>
                  <a:pt x="6098561" y="3558529"/>
                </a:lnTo>
                <a:lnTo>
                  <a:pt x="6102406" y="3537094"/>
                </a:lnTo>
                <a:lnTo>
                  <a:pt x="6106251" y="3515659"/>
                </a:lnTo>
                <a:lnTo>
                  <a:pt x="6110096" y="3495484"/>
                </a:lnTo>
                <a:lnTo>
                  <a:pt x="6116505" y="3475310"/>
                </a:lnTo>
                <a:lnTo>
                  <a:pt x="6122914" y="3455135"/>
                </a:lnTo>
                <a:lnTo>
                  <a:pt x="6130605" y="3436222"/>
                </a:lnTo>
                <a:lnTo>
                  <a:pt x="6140859" y="3416047"/>
                </a:lnTo>
                <a:lnTo>
                  <a:pt x="6149830" y="3398394"/>
                </a:lnTo>
                <a:lnTo>
                  <a:pt x="6160084" y="3379481"/>
                </a:lnTo>
                <a:lnTo>
                  <a:pt x="6170338" y="3363089"/>
                </a:lnTo>
                <a:lnTo>
                  <a:pt x="6184438" y="3346697"/>
                </a:lnTo>
                <a:lnTo>
                  <a:pt x="6195973" y="3330306"/>
                </a:lnTo>
                <a:lnTo>
                  <a:pt x="6211354" y="3315175"/>
                </a:lnTo>
                <a:lnTo>
                  <a:pt x="6225453" y="3298783"/>
                </a:lnTo>
                <a:lnTo>
                  <a:pt x="6239552" y="3284913"/>
                </a:lnTo>
                <a:lnTo>
                  <a:pt x="6256214" y="3272304"/>
                </a:lnTo>
                <a:lnTo>
                  <a:pt x="6272877" y="3258434"/>
                </a:lnTo>
                <a:lnTo>
                  <a:pt x="6289539" y="3247086"/>
                </a:lnTo>
                <a:lnTo>
                  <a:pt x="6307484" y="3235738"/>
                </a:lnTo>
                <a:lnTo>
                  <a:pt x="6326709" y="3224389"/>
                </a:lnTo>
                <a:lnTo>
                  <a:pt x="6344654" y="3215563"/>
                </a:lnTo>
                <a:lnTo>
                  <a:pt x="6363880" y="3206737"/>
                </a:lnTo>
                <a:lnTo>
                  <a:pt x="6383106" y="3200432"/>
                </a:lnTo>
                <a:lnTo>
                  <a:pt x="6403614" y="3191606"/>
                </a:lnTo>
                <a:lnTo>
                  <a:pt x="6424121" y="3186562"/>
                </a:lnTo>
                <a:lnTo>
                  <a:pt x="6445911" y="3181519"/>
                </a:lnTo>
                <a:lnTo>
                  <a:pt x="6466419" y="3177736"/>
                </a:lnTo>
                <a:lnTo>
                  <a:pt x="6489490" y="3175214"/>
                </a:lnTo>
                <a:lnTo>
                  <a:pt x="6511280" y="3173953"/>
                </a:lnTo>
                <a:close/>
                <a:moveTo>
                  <a:pt x="8246780" y="2878085"/>
                </a:moveTo>
                <a:lnTo>
                  <a:pt x="8269851" y="2878085"/>
                </a:lnTo>
                <a:lnTo>
                  <a:pt x="8291640" y="2878085"/>
                </a:lnTo>
                <a:lnTo>
                  <a:pt x="8313429" y="2880603"/>
                </a:lnTo>
                <a:lnTo>
                  <a:pt x="8336501" y="2883121"/>
                </a:lnTo>
                <a:lnTo>
                  <a:pt x="8357009" y="2886898"/>
                </a:lnTo>
                <a:lnTo>
                  <a:pt x="8378798" y="2890675"/>
                </a:lnTo>
                <a:lnTo>
                  <a:pt x="8398021" y="2896970"/>
                </a:lnTo>
                <a:lnTo>
                  <a:pt x="8418529" y="2904524"/>
                </a:lnTo>
                <a:lnTo>
                  <a:pt x="8437755" y="2912078"/>
                </a:lnTo>
                <a:lnTo>
                  <a:pt x="8458263" y="2920891"/>
                </a:lnTo>
                <a:lnTo>
                  <a:pt x="8476207" y="2929705"/>
                </a:lnTo>
                <a:lnTo>
                  <a:pt x="8495433" y="2941036"/>
                </a:lnTo>
                <a:lnTo>
                  <a:pt x="8512095" y="2951108"/>
                </a:lnTo>
                <a:lnTo>
                  <a:pt x="8530040" y="2963698"/>
                </a:lnTo>
                <a:lnTo>
                  <a:pt x="8546702" y="2975029"/>
                </a:lnTo>
                <a:lnTo>
                  <a:pt x="8563365" y="2990137"/>
                </a:lnTo>
                <a:lnTo>
                  <a:pt x="8577464" y="3003986"/>
                </a:lnTo>
                <a:lnTo>
                  <a:pt x="8592845" y="3019094"/>
                </a:lnTo>
                <a:lnTo>
                  <a:pt x="8605662" y="3034202"/>
                </a:lnTo>
                <a:lnTo>
                  <a:pt x="8618479" y="3049310"/>
                </a:lnTo>
                <a:lnTo>
                  <a:pt x="8631297" y="3066936"/>
                </a:lnTo>
                <a:lnTo>
                  <a:pt x="8642832" y="3084562"/>
                </a:lnTo>
                <a:lnTo>
                  <a:pt x="8653086" y="3102188"/>
                </a:lnTo>
                <a:lnTo>
                  <a:pt x="8662058" y="3121073"/>
                </a:lnTo>
                <a:lnTo>
                  <a:pt x="8672312" y="3139959"/>
                </a:lnTo>
                <a:lnTo>
                  <a:pt x="8680003" y="3158844"/>
                </a:lnTo>
                <a:lnTo>
                  <a:pt x="8686411" y="3178988"/>
                </a:lnTo>
                <a:lnTo>
                  <a:pt x="8691538" y="3199132"/>
                </a:lnTo>
                <a:lnTo>
                  <a:pt x="8696665" y="3220535"/>
                </a:lnTo>
                <a:lnTo>
                  <a:pt x="8701792" y="3241938"/>
                </a:lnTo>
                <a:lnTo>
                  <a:pt x="8704355" y="3262082"/>
                </a:lnTo>
                <a:lnTo>
                  <a:pt x="8705637" y="3284744"/>
                </a:lnTo>
                <a:lnTo>
                  <a:pt x="8706919" y="3306147"/>
                </a:lnTo>
                <a:lnTo>
                  <a:pt x="8706919" y="6515354"/>
                </a:lnTo>
                <a:lnTo>
                  <a:pt x="7832786" y="6515354"/>
                </a:lnTo>
                <a:lnTo>
                  <a:pt x="7832779" y="6515354"/>
                </a:lnTo>
                <a:lnTo>
                  <a:pt x="6970141" y="6515354"/>
                </a:lnTo>
                <a:lnTo>
                  <a:pt x="6970141" y="4475384"/>
                </a:lnTo>
                <a:lnTo>
                  <a:pt x="6970141" y="4452676"/>
                </a:lnTo>
                <a:lnTo>
                  <a:pt x="6972671" y="4431229"/>
                </a:lnTo>
                <a:lnTo>
                  <a:pt x="6975200" y="4409782"/>
                </a:lnTo>
                <a:lnTo>
                  <a:pt x="6978995" y="4389597"/>
                </a:lnTo>
                <a:lnTo>
                  <a:pt x="6984055" y="4368150"/>
                </a:lnTo>
                <a:lnTo>
                  <a:pt x="6990379" y="4346703"/>
                </a:lnTo>
                <a:lnTo>
                  <a:pt x="6996703" y="4327780"/>
                </a:lnTo>
                <a:lnTo>
                  <a:pt x="7004292" y="4307594"/>
                </a:lnTo>
                <a:lnTo>
                  <a:pt x="7011882" y="4289932"/>
                </a:lnTo>
                <a:lnTo>
                  <a:pt x="7023266" y="4271009"/>
                </a:lnTo>
                <a:lnTo>
                  <a:pt x="7033384" y="4253346"/>
                </a:lnTo>
                <a:lnTo>
                  <a:pt x="7043504" y="4234423"/>
                </a:lnTo>
                <a:lnTo>
                  <a:pt x="7056153" y="4219284"/>
                </a:lnTo>
                <a:lnTo>
                  <a:pt x="7068802" y="4202883"/>
                </a:lnTo>
                <a:lnTo>
                  <a:pt x="7082715" y="4186483"/>
                </a:lnTo>
                <a:lnTo>
                  <a:pt x="7097894" y="4172606"/>
                </a:lnTo>
                <a:lnTo>
                  <a:pt x="7111807" y="4157467"/>
                </a:lnTo>
                <a:lnTo>
                  <a:pt x="7126986" y="4143589"/>
                </a:lnTo>
                <a:lnTo>
                  <a:pt x="7143428" y="4132235"/>
                </a:lnTo>
                <a:lnTo>
                  <a:pt x="7159871" y="4118358"/>
                </a:lnTo>
                <a:lnTo>
                  <a:pt x="7178846" y="4108265"/>
                </a:lnTo>
                <a:lnTo>
                  <a:pt x="7195289" y="4098172"/>
                </a:lnTo>
                <a:lnTo>
                  <a:pt x="7215527" y="4089341"/>
                </a:lnTo>
                <a:lnTo>
                  <a:pt x="7233235" y="4079249"/>
                </a:lnTo>
                <a:lnTo>
                  <a:pt x="7253473" y="4071679"/>
                </a:lnTo>
                <a:lnTo>
                  <a:pt x="7272445" y="4065371"/>
                </a:lnTo>
                <a:lnTo>
                  <a:pt x="7293949" y="4059064"/>
                </a:lnTo>
                <a:lnTo>
                  <a:pt x="7315452" y="4055279"/>
                </a:lnTo>
                <a:lnTo>
                  <a:pt x="7335689" y="4050233"/>
                </a:lnTo>
                <a:lnTo>
                  <a:pt x="7357193" y="4047709"/>
                </a:lnTo>
                <a:lnTo>
                  <a:pt x="7378696" y="4045186"/>
                </a:lnTo>
                <a:lnTo>
                  <a:pt x="7401464" y="4045186"/>
                </a:lnTo>
                <a:lnTo>
                  <a:pt x="7424230" y="4045186"/>
                </a:lnTo>
                <a:lnTo>
                  <a:pt x="7444469" y="4047709"/>
                </a:lnTo>
                <a:lnTo>
                  <a:pt x="7467237" y="4050233"/>
                </a:lnTo>
                <a:lnTo>
                  <a:pt x="7487475" y="4055279"/>
                </a:lnTo>
                <a:lnTo>
                  <a:pt x="7508978" y="4059064"/>
                </a:lnTo>
                <a:lnTo>
                  <a:pt x="7529216" y="4065371"/>
                </a:lnTo>
                <a:lnTo>
                  <a:pt x="7549454" y="4071679"/>
                </a:lnTo>
                <a:lnTo>
                  <a:pt x="7569692" y="4079249"/>
                </a:lnTo>
                <a:lnTo>
                  <a:pt x="7587400" y="4089341"/>
                </a:lnTo>
                <a:lnTo>
                  <a:pt x="7606374" y="4098172"/>
                </a:lnTo>
                <a:lnTo>
                  <a:pt x="7624081" y="4108265"/>
                </a:lnTo>
                <a:lnTo>
                  <a:pt x="7641790" y="4118358"/>
                </a:lnTo>
                <a:lnTo>
                  <a:pt x="7658233" y="4132235"/>
                </a:lnTo>
                <a:lnTo>
                  <a:pt x="7675942" y="4143589"/>
                </a:lnTo>
                <a:lnTo>
                  <a:pt x="7691120" y="4157467"/>
                </a:lnTo>
                <a:lnTo>
                  <a:pt x="7705033" y="4172606"/>
                </a:lnTo>
                <a:lnTo>
                  <a:pt x="7720212" y="4186483"/>
                </a:lnTo>
                <a:lnTo>
                  <a:pt x="7732861" y="4202883"/>
                </a:lnTo>
                <a:lnTo>
                  <a:pt x="7746774" y="4219284"/>
                </a:lnTo>
                <a:lnTo>
                  <a:pt x="7758159" y="4234423"/>
                </a:lnTo>
                <a:lnTo>
                  <a:pt x="7769542" y="4253346"/>
                </a:lnTo>
                <a:lnTo>
                  <a:pt x="7779661" y="4271009"/>
                </a:lnTo>
                <a:lnTo>
                  <a:pt x="7789780" y="4289932"/>
                </a:lnTo>
                <a:lnTo>
                  <a:pt x="7798635" y="4307594"/>
                </a:lnTo>
                <a:lnTo>
                  <a:pt x="7806223" y="4327780"/>
                </a:lnTo>
                <a:lnTo>
                  <a:pt x="7812548" y="4346703"/>
                </a:lnTo>
                <a:lnTo>
                  <a:pt x="7818872" y="4368150"/>
                </a:lnTo>
                <a:lnTo>
                  <a:pt x="7823932" y="4389597"/>
                </a:lnTo>
                <a:lnTo>
                  <a:pt x="7827726" y="4409782"/>
                </a:lnTo>
                <a:lnTo>
                  <a:pt x="7830256" y="4431229"/>
                </a:lnTo>
                <a:lnTo>
                  <a:pt x="7831521" y="4452676"/>
                </a:lnTo>
                <a:lnTo>
                  <a:pt x="7832779" y="4475257"/>
                </a:lnTo>
                <a:lnTo>
                  <a:pt x="7832779" y="3306147"/>
                </a:lnTo>
                <a:lnTo>
                  <a:pt x="7832779" y="3284744"/>
                </a:lnTo>
                <a:lnTo>
                  <a:pt x="7834061" y="3262082"/>
                </a:lnTo>
                <a:lnTo>
                  <a:pt x="7837906" y="3241938"/>
                </a:lnTo>
                <a:lnTo>
                  <a:pt x="7840470" y="3220535"/>
                </a:lnTo>
                <a:lnTo>
                  <a:pt x="7845597" y="3199132"/>
                </a:lnTo>
                <a:lnTo>
                  <a:pt x="7852005" y="3178988"/>
                </a:lnTo>
                <a:lnTo>
                  <a:pt x="7859696" y="3158844"/>
                </a:lnTo>
                <a:lnTo>
                  <a:pt x="7867386" y="3139959"/>
                </a:lnTo>
                <a:lnTo>
                  <a:pt x="7875076" y="3121073"/>
                </a:lnTo>
                <a:lnTo>
                  <a:pt x="7885330" y="3102188"/>
                </a:lnTo>
                <a:lnTo>
                  <a:pt x="7896866" y="3084562"/>
                </a:lnTo>
                <a:lnTo>
                  <a:pt x="7907120" y="3066936"/>
                </a:lnTo>
                <a:lnTo>
                  <a:pt x="7918655" y="3049310"/>
                </a:lnTo>
                <a:lnTo>
                  <a:pt x="7932755" y="3034202"/>
                </a:lnTo>
                <a:lnTo>
                  <a:pt x="7945572" y="3019094"/>
                </a:lnTo>
                <a:lnTo>
                  <a:pt x="7959671" y="3003986"/>
                </a:lnTo>
                <a:lnTo>
                  <a:pt x="7976334" y="2990137"/>
                </a:lnTo>
                <a:lnTo>
                  <a:pt x="7991714" y="2975029"/>
                </a:lnTo>
                <a:lnTo>
                  <a:pt x="8008377" y="2963698"/>
                </a:lnTo>
                <a:lnTo>
                  <a:pt x="8025039" y="2951108"/>
                </a:lnTo>
                <a:lnTo>
                  <a:pt x="8042984" y="2941036"/>
                </a:lnTo>
                <a:lnTo>
                  <a:pt x="8060928" y="2929705"/>
                </a:lnTo>
                <a:lnTo>
                  <a:pt x="8080154" y="2920891"/>
                </a:lnTo>
                <a:lnTo>
                  <a:pt x="8099380" y="2912078"/>
                </a:lnTo>
                <a:lnTo>
                  <a:pt x="8119888" y="2904524"/>
                </a:lnTo>
                <a:lnTo>
                  <a:pt x="8139114" y="2896970"/>
                </a:lnTo>
                <a:lnTo>
                  <a:pt x="8160903" y="2890675"/>
                </a:lnTo>
                <a:lnTo>
                  <a:pt x="8181411" y="2886898"/>
                </a:lnTo>
                <a:lnTo>
                  <a:pt x="8203201" y="2883121"/>
                </a:lnTo>
                <a:lnTo>
                  <a:pt x="8224990" y="2880603"/>
                </a:lnTo>
                <a:close/>
                <a:moveTo>
                  <a:pt x="16961025" y="1529695"/>
                </a:moveTo>
                <a:lnTo>
                  <a:pt x="16982529" y="1529695"/>
                </a:lnTo>
                <a:lnTo>
                  <a:pt x="17005297" y="1529695"/>
                </a:lnTo>
                <a:lnTo>
                  <a:pt x="17025535" y="1532215"/>
                </a:lnTo>
                <a:lnTo>
                  <a:pt x="17048303" y="1534735"/>
                </a:lnTo>
                <a:lnTo>
                  <a:pt x="17069805" y="1538515"/>
                </a:lnTo>
                <a:lnTo>
                  <a:pt x="17090043" y="1542295"/>
                </a:lnTo>
                <a:lnTo>
                  <a:pt x="17110281" y="1548595"/>
                </a:lnTo>
                <a:lnTo>
                  <a:pt x="17129255" y="1554894"/>
                </a:lnTo>
                <a:lnTo>
                  <a:pt x="17149493" y="1563714"/>
                </a:lnTo>
                <a:lnTo>
                  <a:pt x="17168465" y="1572534"/>
                </a:lnTo>
                <a:lnTo>
                  <a:pt x="17187439" y="1581354"/>
                </a:lnTo>
                <a:lnTo>
                  <a:pt x="17205147" y="1591433"/>
                </a:lnTo>
                <a:lnTo>
                  <a:pt x="17222855" y="1602773"/>
                </a:lnTo>
                <a:lnTo>
                  <a:pt x="17239299" y="1615372"/>
                </a:lnTo>
                <a:lnTo>
                  <a:pt x="17257007" y="1626712"/>
                </a:lnTo>
                <a:lnTo>
                  <a:pt x="17272185" y="1641832"/>
                </a:lnTo>
                <a:lnTo>
                  <a:pt x="17287363" y="1655691"/>
                </a:lnTo>
                <a:lnTo>
                  <a:pt x="17301277" y="1670811"/>
                </a:lnTo>
                <a:lnTo>
                  <a:pt x="17313925" y="1685930"/>
                </a:lnTo>
                <a:lnTo>
                  <a:pt x="17327839" y="1701050"/>
                </a:lnTo>
                <a:lnTo>
                  <a:pt x="17339223" y="1718689"/>
                </a:lnTo>
                <a:lnTo>
                  <a:pt x="17350607" y="1736329"/>
                </a:lnTo>
                <a:lnTo>
                  <a:pt x="17361991" y="1753968"/>
                </a:lnTo>
                <a:lnTo>
                  <a:pt x="17370845" y="1772867"/>
                </a:lnTo>
                <a:lnTo>
                  <a:pt x="17379699" y="1791767"/>
                </a:lnTo>
                <a:lnTo>
                  <a:pt x="17387289" y="1810666"/>
                </a:lnTo>
                <a:lnTo>
                  <a:pt x="17393613" y="1830826"/>
                </a:lnTo>
                <a:lnTo>
                  <a:pt x="17399937" y="1850985"/>
                </a:lnTo>
                <a:lnTo>
                  <a:pt x="17404997" y="1872404"/>
                </a:lnTo>
                <a:lnTo>
                  <a:pt x="17408791" y="1892564"/>
                </a:lnTo>
                <a:lnTo>
                  <a:pt x="17411321" y="1913983"/>
                </a:lnTo>
                <a:lnTo>
                  <a:pt x="17412587" y="1936662"/>
                </a:lnTo>
                <a:lnTo>
                  <a:pt x="17413851" y="1958081"/>
                </a:lnTo>
                <a:lnTo>
                  <a:pt x="17413851" y="3047590"/>
                </a:lnTo>
                <a:lnTo>
                  <a:pt x="17415135" y="3024884"/>
                </a:lnTo>
                <a:lnTo>
                  <a:pt x="17417703" y="3003439"/>
                </a:lnTo>
                <a:lnTo>
                  <a:pt x="17421553" y="2983255"/>
                </a:lnTo>
                <a:lnTo>
                  <a:pt x="17426689" y="2961811"/>
                </a:lnTo>
                <a:lnTo>
                  <a:pt x="17433107" y="2941627"/>
                </a:lnTo>
                <a:lnTo>
                  <a:pt x="17440807" y="2921444"/>
                </a:lnTo>
                <a:lnTo>
                  <a:pt x="17448509" y="2902522"/>
                </a:lnTo>
                <a:lnTo>
                  <a:pt x="17456211" y="2883600"/>
                </a:lnTo>
                <a:lnTo>
                  <a:pt x="17465197" y="2864678"/>
                </a:lnTo>
                <a:lnTo>
                  <a:pt x="17476749" y="2847017"/>
                </a:lnTo>
                <a:lnTo>
                  <a:pt x="17488301" y="2829357"/>
                </a:lnTo>
                <a:lnTo>
                  <a:pt x="17499855" y="2811696"/>
                </a:lnTo>
                <a:lnTo>
                  <a:pt x="17513975" y="2796559"/>
                </a:lnTo>
                <a:lnTo>
                  <a:pt x="17526811" y="2780160"/>
                </a:lnTo>
                <a:lnTo>
                  <a:pt x="17540931" y="2765022"/>
                </a:lnTo>
                <a:lnTo>
                  <a:pt x="17557617" y="2752408"/>
                </a:lnTo>
                <a:lnTo>
                  <a:pt x="17573021" y="2737270"/>
                </a:lnTo>
                <a:lnTo>
                  <a:pt x="17589707" y="2724655"/>
                </a:lnTo>
                <a:lnTo>
                  <a:pt x="17606395" y="2713302"/>
                </a:lnTo>
                <a:lnTo>
                  <a:pt x="17624365" y="2701949"/>
                </a:lnTo>
                <a:lnTo>
                  <a:pt x="17642335" y="2691857"/>
                </a:lnTo>
                <a:lnTo>
                  <a:pt x="17661591" y="2681766"/>
                </a:lnTo>
                <a:lnTo>
                  <a:pt x="17680845" y="2674197"/>
                </a:lnTo>
                <a:lnTo>
                  <a:pt x="17701383" y="2665367"/>
                </a:lnTo>
                <a:lnTo>
                  <a:pt x="17720637" y="2659059"/>
                </a:lnTo>
                <a:lnTo>
                  <a:pt x="17742457" y="2652752"/>
                </a:lnTo>
                <a:lnTo>
                  <a:pt x="17761713" y="2648967"/>
                </a:lnTo>
                <a:lnTo>
                  <a:pt x="17784817" y="2645183"/>
                </a:lnTo>
                <a:lnTo>
                  <a:pt x="17806639" y="2642660"/>
                </a:lnTo>
                <a:lnTo>
                  <a:pt x="17828461" y="2640137"/>
                </a:lnTo>
                <a:lnTo>
                  <a:pt x="17850281" y="2640137"/>
                </a:lnTo>
                <a:lnTo>
                  <a:pt x="17872103" y="2640137"/>
                </a:lnTo>
                <a:lnTo>
                  <a:pt x="17895209" y="2642660"/>
                </a:lnTo>
                <a:lnTo>
                  <a:pt x="17917029" y="2645183"/>
                </a:lnTo>
                <a:lnTo>
                  <a:pt x="17938851" y="2648967"/>
                </a:lnTo>
                <a:lnTo>
                  <a:pt x="17959389" y="2652752"/>
                </a:lnTo>
                <a:lnTo>
                  <a:pt x="17979927" y="2659059"/>
                </a:lnTo>
                <a:lnTo>
                  <a:pt x="18000465" y="2665367"/>
                </a:lnTo>
                <a:lnTo>
                  <a:pt x="18019719" y="2674197"/>
                </a:lnTo>
                <a:lnTo>
                  <a:pt x="18040257" y="2681766"/>
                </a:lnTo>
                <a:lnTo>
                  <a:pt x="18059511" y="2691857"/>
                </a:lnTo>
                <a:lnTo>
                  <a:pt x="18077481" y="2701949"/>
                </a:lnTo>
                <a:lnTo>
                  <a:pt x="18094169" y="2713302"/>
                </a:lnTo>
                <a:lnTo>
                  <a:pt x="18112139" y="2724655"/>
                </a:lnTo>
                <a:lnTo>
                  <a:pt x="18127543" y="2737270"/>
                </a:lnTo>
                <a:lnTo>
                  <a:pt x="18144229" y="2752408"/>
                </a:lnTo>
                <a:lnTo>
                  <a:pt x="18159633" y="2765022"/>
                </a:lnTo>
                <a:lnTo>
                  <a:pt x="18175037" y="2780160"/>
                </a:lnTo>
                <a:lnTo>
                  <a:pt x="18187873" y="2796559"/>
                </a:lnTo>
                <a:lnTo>
                  <a:pt x="18200709" y="2811696"/>
                </a:lnTo>
                <a:lnTo>
                  <a:pt x="18213545" y="2829357"/>
                </a:lnTo>
                <a:lnTo>
                  <a:pt x="18225097" y="2847017"/>
                </a:lnTo>
                <a:lnTo>
                  <a:pt x="18235367" y="2864678"/>
                </a:lnTo>
                <a:lnTo>
                  <a:pt x="18245635" y="2883600"/>
                </a:lnTo>
                <a:lnTo>
                  <a:pt x="18254621" y="2902522"/>
                </a:lnTo>
                <a:lnTo>
                  <a:pt x="18261039" y="2921444"/>
                </a:lnTo>
                <a:lnTo>
                  <a:pt x="18268741" y="2941627"/>
                </a:lnTo>
                <a:lnTo>
                  <a:pt x="18273875" y="2961811"/>
                </a:lnTo>
                <a:lnTo>
                  <a:pt x="18279009" y="2983255"/>
                </a:lnTo>
                <a:lnTo>
                  <a:pt x="18284145" y="3003439"/>
                </a:lnTo>
                <a:lnTo>
                  <a:pt x="18286711" y="3024884"/>
                </a:lnTo>
                <a:lnTo>
                  <a:pt x="18287995" y="3047590"/>
                </a:lnTo>
                <a:lnTo>
                  <a:pt x="18287995" y="3069035"/>
                </a:lnTo>
                <a:lnTo>
                  <a:pt x="18287995" y="6515354"/>
                </a:lnTo>
                <a:lnTo>
                  <a:pt x="17413851" y="6515354"/>
                </a:lnTo>
                <a:lnTo>
                  <a:pt x="16551206" y="6515354"/>
                </a:lnTo>
                <a:lnTo>
                  <a:pt x="15677063" y="6515354"/>
                </a:lnTo>
                <a:lnTo>
                  <a:pt x="14802920" y="6515354"/>
                </a:lnTo>
                <a:lnTo>
                  <a:pt x="14802920" y="4588968"/>
                </a:lnTo>
                <a:lnTo>
                  <a:pt x="14804202" y="4566245"/>
                </a:lnTo>
                <a:lnTo>
                  <a:pt x="14805483" y="4544784"/>
                </a:lnTo>
                <a:lnTo>
                  <a:pt x="14808047" y="4523324"/>
                </a:lnTo>
                <a:lnTo>
                  <a:pt x="14811892" y="4503126"/>
                </a:lnTo>
                <a:lnTo>
                  <a:pt x="14817019" y="4481666"/>
                </a:lnTo>
                <a:lnTo>
                  <a:pt x="14822146" y="4461468"/>
                </a:lnTo>
                <a:lnTo>
                  <a:pt x="14828555" y="4441270"/>
                </a:lnTo>
                <a:lnTo>
                  <a:pt x="14837527" y="4421072"/>
                </a:lnTo>
                <a:lnTo>
                  <a:pt x="14846499" y="4403398"/>
                </a:lnTo>
                <a:lnTo>
                  <a:pt x="14855471" y="4383200"/>
                </a:lnTo>
                <a:lnTo>
                  <a:pt x="14867007" y="4366789"/>
                </a:lnTo>
                <a:lnTo>
                  <a:pt x="14878542" y="4349116"/>
                </a:lnTo>
                <a:lnTo>
                  <a:pt x="14890078" y="4331443"/>
                </a:lnTo>
                <a:lnTo>
                  <a:pt x="14904177" y="4316294"/>
                </a:lnTo>
                <a:lnTo>
                  <a:pt x="14916994" y="4299883"/>
                </a:lnTo>
                <a:lnTo>
                  <a:pt x="14931093" y="4284735"/>
                </a:lnTo>
                <a:lnTo>
                  <a:pt x="14946474" y="4270849"/>
                </a:lnTo>
                <a:lnTo>
                  <a:pt x="14961855" y="4256963"/>
                </a:lnTo>
                <a:lnTo>
                  <a:pt x="14979799" y="4244339"/>
                </a:lnTo>
                <a:lnTo>
                  <a:pt x="14996462" y="4231715"/>
                </a:lnTo>
                <a:lnTo>
                  <a:pt x="15014406" y="4221616"/>
                </a:lnTo>
                <a:lnTo>
                  <a:pt x="15032351" y="4211517"/>
                </a:lnTo>
                <a:lnTo>
                  <a:pt x="15051577" y="4201418"/>
                </a:lnTo>
                <a:lnTo>
                  <a:pt x="15069521" y="4192581"/>
                </a:lnTo>
                <a:lnTo>
                  <a:pt x="15090029" y="4185007"/>
                </a:lnTo>
                <a:lnTo>
                  <a:pt x="15110536" y="4178695"/>
                </a:lnTo>
                <a:lnTo>
                  <a:pt x="15131044" y="4172383"/>
                </a:lnTo>
                <a:lnTo>
                  <a:pt x="15151552" y="4168596"/>
                </a:lnTo>
                <a:lnTo>
                  <a:pt x="15173341" y="4164809"/>
                </a:lnTo>
                <a:lnTo>
                  <a:pt x="15195131" y="4162284"/>
                </a:lnTo>
                <a:lnTo>
                  <a:pt x="15216920" y="4158497"/>
                </a:lnTo>
                <a:lnTo>
                  <a:pt x="15239991" y="4158497"/>
                </a:lnTo>
                <a:lnTo>
                  <a:pt x="15261781" y="4158497"/>
                </a:lnTo>
                <a:lnTo>
                  <a:pt x="15284852" y="4162284"/>
                </a:lnTo>
                <a:lnTo>
                  <a:pt x="15305360" y="4164809"/>
                </a:lnTo>
                <a:lnTo>
                  <a:pt x="15327149" y="4168596"/>
                </a:lnTo>
                <a:lnTo>
                  <a:pt x="15348939" y="4172383"/>
                </a:lnTo>
                <a:lnTo>
                  <a:pt x="15369447" y="4178695"/>
                </a:lnTo>
                <a:lnTo>
                  <a:pt x="15389954" y="4185007"/>
                </a:lnTo>
                <a:lnTo>
                  <a:pt x="15409180" y="4192581"/>
                </a:lnTo>
                <a:lnTo>
                  <a:pt x="15428407" y="4201418"/>
                </a:lnTo>
                <a:lnTo>
                  <a:pt x="15447633" y="4211517"/>
                </a:lnTo>
                <a:lnTo>
                  <a:pt x="15465577" y="4221616"/>
                </a:lnTo>
                <a:lnTo>
                  <a:pt x="15483521" y="4231715"/>
                </a:lnTo>
                <a:lnTo>
                  <a:pt x="15501465" y="4244339"/>
                </a:lnTo>
                <a:lnTo>
                  <a:pt x="15516846" y="4256963"/>
                </a:lnTo>
                <a:lnTo>
                  <a:pt x="15533509" y="4270849"/>
                </a:lnTo>
                <a:lnTo>
                  <a:pt x="15547608" y="4284735"/>
                </a:lnTo>
                <a:lnTo>
                  <a:pt x="15561707" y="4299883"/>
                </a:lnTo>
                <a:lnTo>
                  <a:pt x="15577088" y="4316294"/>
                </a:lnTo>
                <a:lnTo>
                  <a:pt x="15588623" y="4331443"/>
                </a:lnTo>
                <a:lnTo>
                  <a:pt x="15601441" y="4349116"/>
                </a:lnTo>
                <a:lnTo>
                  <a:pt x="15612976" y="4366789"/>
                </a:lnTo>
                <a:lnTo>
                  <a:pt x="15623230" y="4383200"/>
                </a:lnTo>
                <a:lnTo>
                  <a:pt x="15632202" y="4403398"/>
                </a:lnTo>
                <a:lnTo>
                  <a:pt x="15642456" y="4421072"/>
                </a:lnTo>
                <a:lnTo>
                  <a:pt x="15650147" y="4441270"/>
                </a:lnTo>
                <a:lnTo>
                  <a:pt x="15656555" y="4461468"/>
                </a:lnTo>
                <a:lnTo>
                  <a:pt x="15662964" y="4481666"/>
                </a:lnTo>
                <a:lnTo>
                  <a:pt x="15666809" y="4503126"/>
                </a:lnTo>
                <a:lnTo>
                  <a:pt x="15670654" y="4523324"/>
                </a:lnTo>
                <a:lnTo>
                  <a:pt x="15673218" y="4544784"/>
                </a:lnTo>
                <a:lnTo>
                  <a:pt x="15677063" y="4566245"/>
                </a:lnTo>
                <a:lnTo>
                  <a:pt x="15677063" y="3816738"/>
                </a:lnTo>
                <a:lnTo>
                  <a:pt x="15677063" y="3795301"/>
                </a:lnTo>
                <a:lnTo>
                  <a:pt x="15679630" y="3772602"/>
                </a:lnTo>
                <a:lnTo>
                  <a:pt x="15682197" y="3751164"/>
                </a:lnTo>
                <a:lnTo>
                  <a:pt x="15686048" y="3730988"/>
                </a:lnTo>
                <a:lnTo>
                  <a:pt x="15689899" y="3709550"/>
                </a:lnTo>
                <a:lnTo>
                  <a:pt x="15696317" y="3689374"/>
                </a:lnTo>
                <a:lnTo>
                  <a:pt x="15702735" y="3669197"/>
                </a:lnTo>
                <a:lnTo>
                  <a:pt x="15710437" y="3650282"/>
                </a:lnTo>
                <a:lnTo>
                  <a:pt x="15720706" y="3631366"/>
                </a:lnTo>
                <a:lnTo>
                  <a:pt x="15729691" y="3612451"/>
                </a:lnTo>
                <a:lnTo>
                  <a:pt x="15739960" y="3594796"/>
                </a:lnTo>
                <a:lnTo>
                  <a:pt x="15751513" y="3577142"/>
                </a:lnTo>
                <a:lnTo>
                  <a:pt x="15764349" y="3559487"/>
                </a:lnTo>
                <a:lnTo>
                  <a:pt x="15775901" y="3544355"/>
                </a:lnTo>
                <a:lnTo>
                  <a:pt x="15791305" y="3527961"/>
                </a:lnTo>
                <a:lnTo>
                  <a:pt x="15805425" y="3514090"/>
                </a:lnTo>
                <a:lnTo>
                  <a:pt x="15819544" y="3500218"/>
                </a:lnTo>
                <a:lnTo>
                  <a:pt x="15836231" y="3485086"/>
                </a:lnTo>
                <a:lnTo>
                  <a:pt x="15851635" y="3473737"/>
                </a:lnTo>
                <a:lnTo>
                  <a:pt x="15869606" y="3461126"/>
                </a:lnTo>
                <a:lnTo>
                  <a:pt x="15887576" y="3449777"/>
                </a:lnTo>
                <a:lnTo>
                  <a:pt x="15905547" y="3439689"/>
                </a:lnTo>
                <a:lnTo>
                  <a:pt x="15924801" y="3430861"/>
                </a:lnTo>
                <a:lnTo>
                  <a:pt x="15944055" y="3422034"/>
                </a:lnTo>
                <a:lnTo>
                  <a:pt x="15963310" y="3413207"/>
                </a:lnTo>
                <a:lnTo>
                  <a:pt x="15983847" y="3406902"/>
                </a:lnTo>
                <a:lnTo>
                  <a:pt x="16004385" y="3400597"/>
                </a:lnTo>
                <a:lnTo>
                  <a:pt x="16026207" y="3396813"/>
                </a:lnTo>
                <a:lnTo>
                  <a:pt x="16048028" y="3393030"/>
                </a:lnTo>
                <a:lnTo>
                  <a:pt x="16068566" y="3390508"/>
                </a:lnTo>
                <a:lnTo>
                  <a:pt x="16091671" y="3387986"/>
                </a:lnTo>
                <a:lnTo>
                  <a:pt x="16113493" y="3387986"/>
                </a:lnTo>
                <a:lnTo>
                  <a:pt x="16136598" y="3387986"/>
                </a:lnTo>
                <a:lnTo>
                  <a:pt x="16158419" y="3390508"/>
                </a:lnTo>
                <a:lnTo>
                  <a:pt x="16180241" y="3393030"/>
                </a:lnTo>
                <a:lnTo>
                  <a:pt x="16202062" y="3396813"/>
                </a:lnTo>
                <a:lnTo>
                  <a:pt x="16222600" y="3400597"/>
                </a:lnTo>
                <a:lnTo>
                  <a:pt x="16243138" y="3406902"/>
                </a:lnTo>
                <a:lnTo>
                  <a:pt x="16263676" y="3413207"/>
                </a:lnTo>
                <a:lnTo>
                  <a:pt x="16284214" y="3422034"/>
                </a:lnTo>
                <a:lnTo>
                  <a:pt x="16303468" y="3430861"/>
                </a:lnTo>
                <a:lnTo>
                  <a:pt x="16321439" y="3439689"/>
                </a:lnTo>
                <a:lnTo>
                  <a:pt x="16340693" y="3449777"/>
                </a:lnTo>
                <a:lnTo>
                  <a:pt x="16357380" y="3461126"/>
                </a:lnTo>
                <a:lnTo>
                  <a:pt x="16374067" y="3473737"/>
                </a:lnTo>
                <a:lnTo>
                  <a:pt x="16392037" y="3485086"/>
                </a:lnTo>
                <a:lnTo>
                  <a:pt x="16407441" y="3500218"/>
                </a:lnTo>
                <a:lnTo>
                  <a:pt x="16422844" y="3514090"/>
                </a:lnTo>
                <a:lnTo>
                  <a:pt x="16436964" y="3527961"/>
                </a:lnTo>
                <a:lnTo>
                  <a:pt x="16451084" y="3544355"/>
                </a:lnTo>
                <a:lnTo>
                  <a:pt x="16463920" y="3559487"/>
                </a:lnTo>
                <a:lnTo>
                  <a:pt x="16475473" y="3577142"/>
                </a:lnTo>
                <a:lnTo>
                  <a:pt x="16488309" y="3594796"/>
                </a:lnTo>
                <a:lnTo>
                  <a:pt x="16498578" y="3612451"/>
                </a:lnTo>
                <a:lnTo>
                  <a:pt x="16507563" y="3631366"/>
                </a:lnTo>
                <a:lnTo>
                  <a:pt x="16516548" y="3650282"/>
                </a:lnTo>
                <a:lnTo>
                  <a:pt x="16525534" y="3669197"/>
                </a:lnTo>
                <a:lnTo>
                  <a:pt x="16531952" y="3689374"/>
                </a:lnTo>
                <a:lnTo>
                  <a:pt x="16537086" y="3709550"/>
                </a:lnTo>
                <a:lnTo>
                  <a:pt x="16542221" y="3730988"/>
                </a:lnTo>
                <a:lnTo>
                  <a:pt x="16546072" y="3751164"/>
                </a:lnTo>
                <a:lnTo>
                  <a:pt x="16548639" y="3772602"/>
                </a:lnTo>
                <a:lnTo>
                  <a:pt x="16549922" y="3795301"/>
                </a:lnTo>
                <a:lnTo>
                  <a:pt x="16551206" y="3816738"/>
                </a:lnTo>
                <a:lnTo>
                  <a:pt x="16551206" y="1958081"/>
                </a:lnTo>
                <a:lnTo>
                  <a:pt x="16551206" y="1936662"/>
                </a:lnTo>
                <a:lnTo>
                  <a:pt x="16553736" y="1913983"/>
                </a:lnTo>
                <a:lnTo>
                  <a:pt x="16556266" y="1892564"/>
                </a:lnTo>
                <a:lnTo>
                  <a:pt x="16561325" y="1872404"/>
                </a:lnTo>
                <a:lnTo>
                  <a:pt x="16565120" y="1850985"/>
                </a:lnTo>
                <a:lnTo>
                  <a:pt x="16571444" y="1830826"/>
                </a:lnTo>
                <a:lnTo>
                  <a:pt x="16577768" y="1810666"/>
                </a:lnTo>
                <a:lnTo>
                  <a:pt x="16585358" y="1791767"/>
                </a:lnTo>
                <a:lnTo>
                  <a:pt x="16592947" y="1772867"/>
                </a:lnTo>
                <a:lnTo>
                  <a:pt x="16604331" y="1753968"/>
                </a:lnTo>
                <a:lnTo>
                  <a:pt x="16614450" y="1736329"/>
                </a:lnTo>
                <a:lnTo>
                  <a:pt x="16624569" y="1718689"/>
                </a:lnTo>
                <a:lnTo>
                  <a:pt x="16637218" y="1701050"/>
                </a:lnTo>
                <a:lnTo>
                  <a:pt x="16649866" y="1685930"/>
                </a:lnTo>
                <a:lnTo>
                  <a:pt x="16663780" y="1670811"/>
                </a:lnTo>
                <a:lnTo>
                  <a:pt x="16677694" y="1655691"/>
                </a:lnTo>
                <a:lnTo>
                  <a:pt x="16692872" y="1641832"/>
                </a:lnTo>
                <a:lnTo>
                  <a:pt x="16709315" y="1626712"/>
                </a:lnTo>
                <a:lnTo>
                  <a:pt x="16724494" y="1615372"/>
                </a:lnTo>
                <a:lnTo>
                  <a:pt x="16740937" y="1602773"/>
                </a:lnTo>
                <a:lnTo>
                  <a:pt x="16758646" y="1591433"/>
                </a:lnTo>
                <a:lnTo>
                  <a:pt x="16776354" y="1581354"/>
                </a:lnTo>
                <a:lnTo>
                  <a:pt x="16795327" y="1572534"/>
                </a:lnTo>
                <a:lnTo>
                  <a:pt x="16815565" y="1563714"/>
                </a:lnTo>
                <a:lnTo>
                  <a:pt x="16834539" y="1554894"/>
                </a:lnTo>
                <a:lnTo>
                  <a:pt x="16854777" y="1548595"/>
                </a:lnTo>
                <a:lnTo>
                  <a:pt x="16875015" y="1542295"/>
                </a:lnTo>
                <a:lnTo>
                  <a:pt x="16896517" y="1538515"/>
                </a:lnTo>
                <a:lnTo>
                  <a:pt x="16916755" y="1534735"/>
                </a:lnTo>
                <a:lnTo>
                  <a:pt x="16938257" y="1532215"/>
                </a:lnTo>
                <a:close/>
                <a:moveTo>
                  <a:pt x="3047992" y="1529695"/>
                </a:moveTo>
                <a:lnTo>
                  <a:pt x="3071064" y="1530955"/>
                </a:lnTo>
                <a:lnTo>
                  <a:pt x="3092853" y="1532215"/>
                </a:lnTo>
                <a:lnTo>
                  <a:pt x="3114643" y="1534735"/>
                </a:lnTo>
                <a:lnTo>
                  <a:pt x="3136433" y="1538515"/>
                </a:lnTo>
                <a:lnTo>
                  <a:pt x="3156940" y="1543555"/>
                </a:lnTo>
                <a:lnTo>
                  <a:pt x="3177448" y="1548595"/>
                </a:lnTo>
                <a:lnTo>
                  <a:pt x="3197956" y="1554894"/>
                </a:lnTo>
                <a:lnTo>
                  <a:pt x="3218463" y="1563714"/>
                </a:lnTo>
                <a:lnTo>
                  <a:pt x="3236408" y="1572534"/>
                </a:lnTo>
                <a:lnTo>
                  <a:pt x="3255634" y="1581354"/>
                </a:lnTo>
                <a:lnTo>
                  <a:pt x="3273578" y="1591433"/>
                </a:lnTo>
                <a:lnTo>
                  <a:pt x="3291522" y="1604033"/>
                </a:lnTo>
                <a:lnTo>
                  <a:pt x="3308185" y="1615372"/>
                </a:lnTo>
                <a:lnTo>
                  <a:pt x="3326129" y="1626712"/>
                </a:lnTo>
                <a:lnTo>
                  <a:pt x="3341510" y="1641832"/>
                </a:lnTo>
                <a:lnTo>
                  <a:pt x="3356890" y="1655691"/>
                </a:lnTo>
                <a:lnTo>
                  <a:pt x="3370989" y="1670811"/>
                </a:lnTo>
                <a:lnTo>
                  <a:pt x="3383808" y="1685930"/>
                </a:lnTo>
                <a:lnTo>
                  <a:pt x="3397906" y="1702310"/>
                </a:lnTo>
                <a:lnTo>
                  <a:pt x="3409442" y="1718689"/>
                </a:lnTo>
                <a:lnTo>
                  <a:pt x="3420977" y="1736329"/>
                </a:lnTo>
                <a:lnTo>
                  <a:pt x="3432513" y="1755228"/>
                </a:lnTo>
                <a:lnTo>
                  <a:pt x="3441485" y="1772867"/>
                </a:lnTo>
                <a:lnTo>
                  <a:pt x="3450458" y="1791767"/>
                </a:lnTo>
                <a:lnTo>
                  <a:pt x="3459429" y="1810666"/>
                </a:lnTo>
                <a:lnTo>
                  <a:pt x="3465838" y="1832085"/>
                </a:lnTo>
                <a:lnTo>
                  <a:pt x="3470965" y="1850985"/>
                </a:lnTo>
                <a:lnTo>
                  <a:pt x="3476092" y="1872404"/>
                </a:lnTo>
                <a:lnTo>
                  <a:pt x="3479937" y="1892564"/>
                </a:lnTo>
                <a:lnTo>
                  <a:pt x="3482500" y="1915243"/>
                </a:lnTo>
                <a:lnTo>
                  <a:pt x="3483783" y="1936662"/>
                </a:lnTo>
                <a:lnTo>
                  <a:pt x="3485064" y="1958081"/>
                </a:lnTo>
                <a:lnTo>
                  <a:pt x="3485064" y="6515354"/>
                </a:lnTo>
                <a:lnTo>
                  <a:pt x="2610921" y="6515354"/>
                </a:lnTo>
                <a:lnTo>
                  <a:pt x="2610921" y="1958081"/>
                </a:lnTo>
                <a:lnTo>
                  <a:pt x="2610921" y="1936662"/>
                </a:lnTo>
                <a:lnTo>
                  <a:pt x="2614766" y="1915243"/>
                </a:lnTo>
                <a:lnTo>
                  <a:pt x="2617330" y="1892564"/>
                </a:lnTo>
                <a:lnTo>
                  <a:pt x="2621175" y="1872404"/>
                </a:lnTo>
                <a:lnTo>
                  <a:pt x="2625020" y="1850985"/>
                </a:lnTo>
                <a:lnTo>
                  <a:pt x="2631429" y="1832085"/>
                </a:lnTo>
                <a:lnTo>
                  <a:pt x="2637837" y="1810666"/>
                </a:lnTo>
                <a:lnTo>
                  <a:pt x="2645528" y="1791767"/>
                </a:lnTo>
                <a:lnTo>
                  <a:pt x="2654500" y="1772867"/>
                </a:lnTo>
                <a:lnTo>
                  <a:pt x="2664754" y="1755228"/>
                </a:lnTo>
                <a:lnTo>
                  <a:pt x="2675008" y="1736329"/>
                </a:lnTo>
                <a:lnTo>
                  <a:pt x="2686544" y="1718689"/>
                </a:lnTo>
                <a:lnTo>
                  <a:pt x="2698079" y="1702310"/>
                </a:lnTo>
                <a:lnTo>
                  <a:pt x="2710896" y="1685930"/>
                </a:lnTo>
                <a:lnTo>
                  <a:pt x="2726277" y="1670811"/>
                </a:lnTo>
                <a:lnTo>
                  <a:pt x="2740376" y="1655691"/>
                </a:lnTo>
                <a:lnTo>
                  <a:pt x="2754475" y="1641832"/>
                </a:lnTo>
                <a:lnTo>
                  <a:pt x="2771138" y="1626712"/>
                </a:lnTo>
                <a:lnTo>
                  <a:pt x="2786519" y="1615372"/>
                </a:lnTo>
                <a:lnTo>
                  <a:pt x="2804463" y="1604033"/>
                </a:lnTo>
                <a:lnTo>
                  <a:pt x="2822408" y="1591433"/>
                </a:lnTo>
                <a:lnTo>
                  <a:pt x="2840351" y="1581354"/>
                </a:lnTo>
                <a:lnTo>
                  <a:pt x="2859577" y="1572534"/>
                </a:lnTo>
                <a:lnTo>
                  <a:pt x="2878803" y="1563714"/>
                </a:lnTo>
                <a:lnTo>
                  <a:pt x="2898029" y="1554894"/>
                </a:lnTo>
                <a:lnTo>
                  <a:pt x="2918537" y="1548595"/>
                </a:lnTo>
                <a:lnTo>
                  <a:pt x="2939045" y="1543555"/>
                </a:lnTo>
                <a:lnTo>
                  <a:pt x="2960834" y="1538515"/>
                </a:lnTo>
                <a:lnTo>
                  <a:pt x="2982624" y="1534735"/>
                </a:lnTo>
                <a:lnTo>
                  <a:pt x="3003132" y="1532215"/>
                </a:lnTo>
                <a:lnTo>
                  <a:pt x="3026203" y="1530955"/>
                </a:lnTo>
                <a:close/>
                <a:moveTo>
                  <a:pt x="11754923" y="827170"/>
                </a:moveTo>
                <a:lnTo>
                  <a:pt x="11776713" y="828430"/>
                </a:lnTo>
                <a:lnTo>
                  <a:pt x="11798502" y="829690"/>
                </a:lnTo>
                <a:lnTo>
                  <a:pt x="11821574" y="832210"/>
                </a:lnTo>
                <a:lnTo>
                  <a:pt x="11842081" y="835991"/>
                </a:lnTo>
                <a:lnTo>
                  <a:pt x="11863871" y="841031"/>
                </a:lnTo>
                <a:lnTo>
                  <a:pt x="11883097" y="846072"/>
                </a:lnTo>
                <a:lnTo>
                  <a:pt x="11904886" y="853632"/>
                </a:lnTo>
                <a:lnTo>
                  <a:pt x="11924112" y="861193"/>
                </a:lnTo>
                <a:lnTo>
                  <a:pt x="11943339" y="870014"/>
                </a:lnTo>
                <a:lnTo>
                  <a:pt x="11961283" y="878835"/>
                </a:lnTo>
                <a:lnTo>
                  <a:pt x="11980509" y="890176"/>
                </a:lnTo>
                <a:lnTo>
                  <a:pt x="11997171" y="901517"/>
                </a:lnTo>
                <a:lnTo>
                  <a:pt x="12015116" y="912858"/>
                </a:lnTo>
                <a:lnTo>
                  <a:pt x="12031778" y="926719"/>
                </a:lnTo>
                <a:lnTo>
                  <a:pt x="12048441" y="939320"/>
                </a:lnTo>
                <a:lnTo>
                  <a:pt x="12062540" y="953182"/>
                </a:lnTo>
                <a:lnTo>
                  <a:pt x="12076639" y="968303"/>
                </a:lnTo>
                <a:lnTo>
                  <a:pt x="12090738" y="983425"/>
                </a:lnTo>
                <a:lnTo>
                  <a:pt x="12103555" y="1001066"/>
                </a:lnTo>
                <a:lnTo>
                  <a:pt x="12116373" y="1017448"/>
                </a:lnTo>
                <a:lnTo>
                  <a:pt x="12127908" y="1033830"/>
                </a:lnTo>
                <a:lnTo>
                  <a:pt x="12138162" y="1052731"/>
                </a:lnTo>
                <a:lnTo>
                  <a:pt x="12147134" y="1070373"/>
                </a:lnTo>
                <a:lnTo>
                  <a:pt x="12157388" y="1089275"/>
                </a:lnTo>
                <a:lnTo>
                  <a:pt x="12165079" y="1108177"/>
                </a:lnTo>
                <a:lnTo>
                  <a:pt x="12171487" y="1129599"/>
                </a:lnTo>
                <a:lnTo>
                  <a:pt x="12176614" y="1149761"/>
                </a:lnTo>
                <a:lnTo>
                  <a:pt x="12181741" y="1169923"/>
                </a:lnTo>
                <a:lnTo>
                  <a:pt x="12185586" y="1191345"/>
                </a:lnTo>
                <a:lnTo>
                  <a:pt x="12189431" y="1212767"/>
                </a:lnTo>
                <a:lnTo>
                  <a:pt x="12190713" y="1234189"/>
                </a:lnTo>
                <a:lnTo>
                  <a:pt x="12191995" y="1255611"/>
                </a:lnTo>
                <a:lnTo>
                  <a:pt x="12191995" y="1936662"/>
                </a:lnTo>
                <a:lnTo>
                  <a:pt x="12194562" y="1915243"/>
                </a:lnTo>
                <a:lnTo>
                  <a:pt x="12197129" y="1892564"/>
                </a:lnTo>
                <a:lnTo>
                  <a:pt x="12200980" y="1872404"/>
                </a:lnTo>
                <a:lnTo>
                  <a:pt x="12204831" y="1850985"/>
                </a:lnTo>
                <a:lnTo>
                  <a:pt x="12211249" y="1832085"/>
                </a:lnTo>
                <a:lnTo>
                  <a:pt x="12217667" y="1810666"/>
                </a:lnTo>
                <a:lnTo>
                  <a:pt x="12226653" y="1791767"/>
                </a:lnTo>
                <a:lnTo>
                  <a:pt x="12234354" y="1772867"/>
                </a:lnTo>
                <a:lnTo>
                  <a:pt x="12244623" y="1755228"/>
                </a:lnTo>
                <a:lnTo>
                  <a:pt x="12254892" y="1736329"/>
                </a:lnTo>
                <a:lnTo>
                  <a:pt x="12266445" y="1718689"/>
                </a:lnTo>
                <a:lnTo>
                  <a:pt x="12277997" y="1702310"/>
                </a:lnTo>
                <a:lnTo>
                  <a:pt x="12290833" y="1685930"/>
                </a:lnTo>
                <a:lnTo>
                  <a:pt x="12304953" y="1670811"/>
                </a:lnTo>
                <a:lnTo>
                  <a:pt x="12319073" y="1655691"/>
                </a:lnTo>
                <a:lnTo>
                  <a:pt x="12334476" y="1641832"/>
                </a:lnTo>
                <a:lnTo>
                  <a:pt x="12351163" y="1626712"/>
                </a:lnTo>
                <a:lnTo>
                  <a:pt x="12366567" y="1615372"/>
                </a:lnTo>
                <a:lnTo>
                  <a:pt x="12384538" y="1602773"/>
                </a:lnTo>
                <a:lnTo>
                  <a:pt x="12401225" y="1591433"/>
                </a:lnTo>
                <a:lnTo>
                  <a:pt x="12420479" y="1581354"/>
                </a:lnTo>
                <a:lnTo>
                  <a:pt x="12438449" y="1572534"/>
                </a:lnTo>
                <a:lnTo>
                  <a:pt x="12458987" y="1563714"/>
                </a:lnTo>
                <a:lnTo>
                  <a:pt x="12478242" y="1554894"/>
                </a:lnTo>
                <a:lnTo>
                  <a:pt x="12498779" y="1548595"/>
                </a:lnTo>
                <a:lnTo>
                  <a:pt x="12519317" y="1543555"/>
                </a:lnTo>
                <a:lnTo>
                  <a:pt x="12541139" y="1538515"/>
                </a:lnTo>
                <a:lnTo>
                  <a:pt x="12562960" y="1534735"/>
                </a:lnTo>
                <a:lnTo>
                  <a:pt x="12583498" y="1532215"/>
                </a:lnTo>
                <a:lnTo>
                  <a:pt x="12606603" y="1530955"/>
                </a:lnTo>
                <a:lnTo>
                  <a:pt x="12628425" y="1529695"/>
                </a:lnTo>
                <a:lnTo>
                  <a:pt x="12651530" y="1530955"/>
                </a:lnTo>
                <a:lnTo>
                  <a:pt x="12673351" y="1532215"/>
                </a:lnTo>
                <a:lnTo>
                  <a:pt x="12695173" y="1534735"/>
                </a:lnTo>
                <a:lnTo>
                  <a:pt x="12716994" y="1538515"/>
                </a:lnTo>
                <a:lnTo>
                  <a:pt x="12737532" y="1543555"/>
                </a:lnTo>
                <a:lnTo>
                  <a:pt x="12758070" y="1548595"/>
                </a:lnTo>
                <a:lnTo>
                  <a:pt x="12777324" y="1554894"/>
                </a:lnTo>
                <a:lnTo>
                  <a:pt x="12797862" y="1563714"/>
                </a:lnTo>
                <a:lnTo>
                  <a:pt x="12818400" y="1572534"/>
                </a:lnTo>
                <a:lnTo>
                  <a:pt x="12836371" y="1581354"/>
                </a:lnTo>
                <a:lnTo>
                  <a:pt x="12855625" y="1591433"/>
                </a:lnTo>
                <a:lnTo>
                  <a:pt x="12872312" y="1602773"/>
                </a:lnTo>
                <a:lnTo>
                  <a:pt x="12890283" y="1615372"/>
                </a:lnTo>
                <a:lnTo>
                  <a:pt x="12906969" y="1626712"/>
                </a:lnTo>
                <a:lnTo>
                  <a:pt x="12922373" y="1641832"/>
                </a:lnTo>
                <a:lnTo>
                  <a:pt x="12937776" y="1655691"/>
                </a:lnTo>
                <a:lnTo>
                  <a:pt x="12951896" y="1670811"/>
                </a:lnTo>
                <a:lnTo>
                  <a:pt x="12966016" y="1685930"/>
                </a:lnTo>
                <a:lnTo>
                  <a:pt x="12978852" y="1702310"/>
                </a:lnTo>
                <a:lnTo>
                  <a:pt x="12990405" y="1718689"/>
                </a:lnTo>
                <a:lnTo>
                  <a:pt x="13003241" y="1736329"/>
                </a:lnTo>
                <a:lnTo>
                  <a:pt x="13013510" y="1755228"/>
                </a:lnTo>
                <a:lnTo>
                  <a:pt x="13022495" y="1772867"/>
                </a:lnTo>
                <a:lnTo>
                  <a:pt x="13031480" y="1791767"/>
                </a:lnTo>
                <a:lnTo>
                  <a:pt x="13040466" y="1810666"/>
                </a:lnTo>
                <a:lnTo>
                  <a:pt x="13046884" y="1832085"/>
                </a:lnTo>
                <a:lnTo>
                  <a:pt x="13052018" y="1850985"/>
                </a:lnTo>
                <a:lnTo>
                  <a:pt x="13057153" y="1872404"/>
                </a:lnTo>
                <a:lnTo>
                  <a:pt x="13061004" y="1892564"/>
                </a:lnTo>
                <a:lnTo>
                  <a:pt x="13063571" y="1915243"/>
                </a:lnTo>
                <a:lnTo>
                  <a:pt x="13064854" y="1936662"/>
                </a:lnTo>
                <a:lnTo>
                  <a:pt x="13066138" y="1958081"/>
                </a:lnTo>
                <a:lnTo>
                  <a:pt x="13066138" y="3092789"/>
                </a:lnTo>
                <a:lnTo>
                  <a:pt x="13067405" y="3071351"/>
                </a:lnTo>
                <a:lnTo>
                  <a:pt x="13069938" y="3049913"/>
                </a:lnTo>
                <a:lnTo>
                  <a:pt x="13075005" y="3028474"/>
                </a:lnTo>
                <a:lnTo>
                  <a:pt x="13080072" y="3007036"/>
                </a:lnTo>
                <a:lnTo>
                  <a:pt x="13085139" y="2988120"/>
                </a:lnTo>
                <a:lnTo>
                  <a:pt x="13092739" y="2966682"/>
                </a:lnTo>
                <a:lnTo>
                  <a:pt x="13100340" y="2947765"/>
                </a:lnTo>
                <a:lnTo>
                  <a:pt x="13107940" y="2928849"/>
                </a:lnTo>
                <a:lnTo>
                  <a:pt x="13118074" y="2911194"/>
                </a:lnTo>
                <a:lnTo>
                  <a:pt x="13128208" y="2892278"/>
                </a:lnTo>
                <a:lnTo>
                  <a:pt x="13139609" y="2875884"/>
                </a:lnTo>
                <a:lnTo>
                  <a:pt x="13152276" y="2859490"/>
                </a:lnTo>
                <a:lnTo>
                  <a:pt x="13164943" y="2841835"/>
                </a:lnTo>
                <a:lnTo>
                  <a:pt x="13177610" y="2826702"/>
                </a:lnTo>
                <a:lnTo>
                  <a:pt x="13192811" y="2811569"/>
                </a:lnTo>
                <a:lnTo>
                  <a:pt x="13208012" y="2797697"/>
                </a:lnTo>
                <a:lnTo>
                  <a:pt x="13224480" y="2785086"/>
                </a:lnTo>
                <a:lnTo>
                  <a:pt x="13239680" y="2771215"/>
                </a:lnTo>
                <a:lnTo>
                  <a:pt x="13257415" y="2759865"/>
                </a:lnTo>
                <a:lnTo>
                  <a:pt x="13273882" y="2748515"/>
                </a:lnTo>
                <a:lnTo>
                  <a:pt x="13292883" y="2737165"/>
                </a:lnTo>
                <a:lnTo>
                  <a:pt x="13310617" y="2728338"/>
                </a:lnTo>
                <a:lnTo>
                  <a:pt x="13330885" y="2719510"/>
                </a:lnTo>
                <a:lnTo>
                  <a:pt x="13349886" y="2711944"/>
                </a:lnTo>
                <a:lnTo>
                  <a:pt x="13370154" y="2704377"/>
                </a:lnTo>
                <a:lnTo>
                  <a:pt x="13390422" y="2699333"/>
                </a:lnTo>
                <a:lnTo>
                  <a:pt x="13410689" y="2694289"/>
                </a:lnTo>
                <a:lnTo>
                  <a:pt x="13432224" y="2690506"/>
                </a:lnTo>
                <a:lnTo>
                  <a:pt x="13453758" y="2687983"/>
                </a:lnTo>
                <a:lnTo>
                  <a:pt x="13476559" y="2686722"/>
                </a:lnTo>
                <a:lnTo>
                  <a:pt x="13498094" y="2685461"/>
                </a:lnTo>
                <a:lnTo>
                  <a:pt x="13519628" y="2686722"/>
                </a:lnTo>
                <a:lnTo>
                  <a:pt x="13541163" y="2687983"/>
                </a:lnTo>
                <a:lnTo>
                  <a:pt x="13562697" y="2690506"/>
                </a:lnTo>
                <a:lnTo>
                  <a:pt x="13585498" y="2694289"/>
                </a:lnTo>
                <a:lnTo>
                  <a:pt x="13604499" y="2699333"/>
                </a:lnTo>
                <a:lnTo>
                  <a:pt x="13626034" y="2704377"/>
                </a:lnTo>
                <a:lnTo>
                  <a:pt x="13645035" y="2711944"/>
                </a:lnTo>
                <a:lnTo>
                  <a:pt x="13665303" y="2719510"/>
                </a:lnTo>
                <a:lnTo>
                  <a:pt x="13684304" y="2728338"/>
                </a:lnTo>
                <a:lnTo>
                  <a:pt x="13703305" y="2737165"/>
                </a:lnTo>
                <a:lnTo>
                  <a:pt x="13721039" y="2748515"/>
                </a:lnTo>
                <a:lnTo>
                  <a:pt x="13738773" y="2759865"/>
                </a:lnTo>
                <a:lnTo>
                  <a:pt x="13755241" y="2771215"/>
                </a:lnTo>
                <a:lnTo>
                  <a:pt x="13771708" y="2785086"/>
                </a:lnTo>
                <a:lnTo>
                  <a:pt x="13786909" y="2797697"/>
                </a:lnTo>
                <a:lnTo>
                  <a:pt x="13803376" y="2811569"/>
                </a:lnTo>
                <a:lnTo>
                  <a:pt x="13817311" y="2826702"/>
                </a:lnTo>
                <a:lnTo>
                  <a:pt x="13829978" y="2841835"/>
                </a:lnTo>
                <a:lnTo>
                  <a:pt x="13843912" y="2859490"/>
                </a:lnTo>
                <a:lnTo>
                  <a:pt x="13855313" y="2875884"/>
                </a:lnTo>
                <a:lnTo>
                  <a:pt x="13866713" y="2892278"/>
                </a:lnTo>
                <a:lnTo>
                  <a:pt x="13878114" y="2911194"/>
                </a:lnTo>
                <a:lnTo>
                  <a:pt x="13886981" y="2928849"/>
                </a:lnTo>
                <a:lnTo>
                  <a:pt x="13894581" y="2947765"/>
                </a:lnTo>
                <a:lnTo>
                  <a:pt x="13902182" y="2966682"/>
                </a:lnTo>
                <a:lnTo>
                  <a:pt x="13911049" y="2988120"/>
                </a:lnTo>
                <a:lnTo>
                  <a:pt x="13916116" y="3007036"/>
                </a:lnTo>
                <a:lnTo>
                  <a:pt x="13921183" y="3028474"/>
                </a:lnTo>
                <a:lnTo>
                  <a:pt x="13924983" y="3049913"/>
                </a:lnTo>
                <a:lnTo>
                  <a:pt x="13927516" y="3071351"/>
                </a:lnTo>
                <a:lnTo>
                  <a:pt x="13928783" y="3092789"/>
                </a:lnTo>
                <a:lnTo>
                  <a:pt x="13928783" y="3114228"/>
                </a:lnTo>
                <a:lnTo>
                  <a:pt x="13928783" y="3647541"/>
                </a:lnTo>
                <a:lnTo>
                  <a:pt x="13930058" y="3624987"/>
                </a:lnTo>
                <a:lnTo>
                  <a:pt x="13931339" y="3603568"/>
                </a:lnTo>
                <a:lnTo>
                  <a:pt x="13933903" y="3582148"/>
                </a:lnTo>
                <a:lnTo>
                  <a:pt x="13937748" y="3560729"/>
                </a:lnTo>
                <a:lnTo>
                  <a:pt x="13942875" y="3540569"/>
                </a:lnTo>
                <a:lnTo>
                  <a:pt x="13949284" y="3520410"/>
                </a:lnTo>
                <a:lnTo>
                  <a:pt x="13955692" y="3501510"/>
                </a:lnTo>
                <a:lnTo>
                  <a:pt x="13963383" y="3481351"/>
                </a:lnTo>
                <a:lnTo>
                  <a:pt x="13972355" y="3462451"/>
                </a:lnTo>
                <a:lnTo>
                  <a:pt x="13981327" y="3443552"/>
                </a:lnTo>
                <a:lnTo>
                  <a:pt x="13992863" y="3425912"/>
                </a:lnTo>
                <a:lnTo>
                  <a:pt x="14004398" y="3408272"/>
                </a:lnTo>
                <a:lnTo>
                  <a:pt x="14015934" y="3391893"/>
                </a:lnTo>
                <a:lnTo>
                  <a:pt x="14030033" y="3374253"/>
                </a:lnTo>
                <a:lnTo>
                  <a:pt x="14042850" y="3359134"/>
                </a:lnTo>
                <a:lnTo>
                  <a:pt x="14058231" y="3344014"/>
                </a:lnTo>
                <a:lnTo>
                  <a:pt x="14072330" y="3330154"/>
                </a:lnTo>
                <a:lnTo>
                  <a:pt x="14087711" y="3317555"/>
                </a:lnTo>
                <a:lnTo>
                  <a:pt x="14105655" y="3303695"/>
                </a:lnTo>
                <a:lnTo>
                  <a:pt x="14122318" y="3292355"/>
                </a:lnTo>
                <a:lnTo>
                  <a:pt x="14140262" y="3281016"/>
                </a:lnTo>
                <a:lnTo>
                  <a:pt x="14158207" y="3269676"/>
                </a:lnTo>
                <a:lnTo>
                  <a:pt x="14177433" y="3260856"/>
                </a:lnTo>
                <a:lnTo>
                  <a:pt x="14196659" y="3252036"/>
                </a:lnTo>
                <a:lnTo>
                  <a:pt x="14215885" y="3244477"/>
                </a:lnTo>
                <a:lnTo>
                  <a:pt x="14236392" y="3238177"/>
                </a:lnTo>
                <a:lnTo>
                  <a:pt x="14256900" y="3231877"/>
                </a:lnTo>
                <a:lnTo>
                  <a:pt x="14278690" y="3226837"/>
                </a:lnTo>
                <a:lnTo>
                  <a:pt x="14299197" y="3223057"/>
                </a:lnTo>
                <a:lnTo>
                  <a:pt x="14322269" y="3220537"/>
                </a:lnTo>
                <a:lnTo>
                  <a:pt x="14342776" y="3219277"/>
                </a:lnTo>
                <a:lnTo>
                  <a:pt x="14365847" y="3218017"/>
                </a:lnTo>
                <a:lnTo>
                  <a:pt x="14388919" y="3219277"/>
                </a:lnTo>
                <a:lnTo>
                  <a:pt x="14410708" y="3220537"/>
                </a:lnTo>
                <a:lnTo>
                  <a:pt x="14432498" y="3223057"/>
                </a:lnTo>
                <a:lnTo>
                  <a:pt x="14453005" y="3226837"/>
                </a:lnTo>
                <a:lnTo>
                  <a:pt x="14474795" y="3231877"/>
                </a:lnTo>
                <a:lnTo>
                  <a:pt x="14495303" y="3238177"/>
                </a:lnTo>
                <a:lnTo>
                  <a:pt x="14515810" y="3244477"/>
                </a:lnTo>
                <a:lnTo>
                  <a:pt x="14536318" y="3252036"/>
                </a:lnTo>
                <a:lnTo>
                  <a:pt x="14555544" y="3260856"/>
                </a:lnTo>
                <a:lnTo>
                  <a:pt x="14574770" y="3269676"/>
                </a:lnTo>
                <a:lnTo>
                  <a:pt x="14591433" y="3281016"/>
                </a:lnTo>
                <a:lnTo>
                  <a:pt x="14610659" y="3292355"/>
                </a:lnTo>
                <a:lnTo>
                  <a:pt x="14627321" y="3303695"/>
                </a:lnTo>
                <a:lnTo>
                  <a:pt x="14642702" y="3317555"/>
                </a:lnTo>
                <a:lnTo>
                  <a:pt x="14659365" y="3330154"/>
                </a:lnTo>
                <a:lnTo>
                  <a:pt x="14674746" y="3344014"/>
                </a:lnTo>
                <a:lnTo>
                  <a:pt x="14690126" y="3359134"/>
                </a:lnTo>
                <a:lnTo>
                  <a:pt x="14702944" y="3374253"/>
                </a:lnTo>
                <a:lnTo>
                  <a:pt x="14715761" y="3391893"/>
                </a:lnTo>
                <a:lnTo>
                  <a:pt x="14728578" y="3408272"/>
                </a:lnTo>
                <a:lnTo>
                  <a:pt x="14738832" y="3425912"/>
                </a:lnTo>
                <a:lnTo>
                  <a:pt x="14749086" y="3443552"/>
                </a:lnTo>
                <a:lnTo>
                  <a:pt x="14760622" y="3462451"/>
                </a:lnTo>
                <a:lnTo>
                  <a:pt x="14768312" y="3481351"/>
                </a:lnTo>
                <a:lnTo>
                  <a:pt x="14776003" y="3501510"/>
                </a:lnTo>
                <a:lnTo>
                  <a:pt x="14782411" y="3520410"/>
                </a:lnTo>
                <a:lnTo>
                  <a:pt x="14788820" y="3540569"/>
                </a:lnTo>
                <a:lnTo>
                  <a:pt x="14795229" y="3560729"/>
                </a:lnTo>
                <a:lnTo>
                  <a:pt x="14797792" y="3582148"/>
                </a:lnTo>
                <a:lnTo>
                  <a:pt x="14801637" y="3603568"/>
                </a:lnTo>
                <a:lnTo>
                  <a:pt x="14802919" y="3624987"/>
                </a:lnTo>
                <a:lnTo>
                  <a:pt x="14802919" y="3647666"/>
                </a:lnTo>
                <a:lnTo>
                  <a:pt x="14802919" y="6515354"/>
                </a:lnTo>
                <a:lnTo>
                  <a:pt x="13928783" y="6515354"/>
                </a:lnTo>
                <a:lnTo>
                  <a:pt x="13928776" y="6515354"/>
                </a:lnTo>
                <a:lnTo>
                  <a:pt x="13066138" y="6515354"/>
                </a:lnTo>
                <a:lnTo>
                  <a:pt x="12191995" y="6515354"/>
                </a:lnTo>
                <a:lnTo>
                  <a:pt x="11317852" y="6515354"/>
                </a:lnTo>
                <a:lnTo>
                  <a:pt x="11317852" y="1255611"/>
                </a:lnTo>
                <a:lnTo>
                  <a:pt x="11317852" y="1234189"/>
                </a:lnTo>
                <a:lnTo>
                  <a:pt x="11320415" y="1212767"/>
                </a:lnTo>
                <a:lnTo>
                  <a:pt x="11322979" y="1191345"/>
                </a:lnTo>
                <a:lnTo>
                  <a:pt x="11326824" y="1169923"/>
                </a:lnTo>
                <a:lnTo>
                  <a:pt x="11330669" y="1149761"/>
                </a:lnTo>
                <a:lnTo>
                  <a:pt x="11337078" y="1129599"/>
                </a:lnTo>
                <a:lnTo>
                  <a:pt x="11344768" y="1108177"/>
                </a:lnTo>
                <a:lnTo>
                  <a:pt x="11352459" y="1089275"/>
                </a:lnTo>
                <a:lnTo>
                  <a:pt x="11360149" y="1070373"/>
                </a:lnTo>
                <a:lnTo>
                  <a:pt x="11370403" y="1052731"/>
                </a:lnTo>
                <a:lnTo>
                  <a:pt x="11381939" y="1033830"/>
                </a:lnTo>
                <a:lnTo>
                  <a:pt x="11392193" y="1017448"/>
                </a:lnTo>
                <a:lnTo>
                  <a:pt x="11405010" y="1001066"/>
                </a:lnTo>
                <a:lnTo>
                  <a:pt x="11417827" y="983425"/>
                </a:lnTo>
                <a:lnTo>
                  <a:pt x="11431926" y="968303"/>
                </a:lnTo>
                <a:lnTo>
                  <a:pt x="11446025" y="953182"/>
                </a:lnTo>
                <a:lnTo>
                  <a:pt x="11461406" y="939320"/>
                </a:lnTo>
                <a:lnTo>
                  <a:pt x="11476787" y="926719"/>
                </a:lnTo>
                <a:lnTo>
                  <a:pt x="11493450" y="912858"/>
                </a:lnTo>
                <a:lnTo>
                  <a:pt x="11510112" y="901517"/>
                </a:lnTo>
                <a:lnTo>
                  <a:pt x="11529338" y="890176"/>
                </a:lnTo>
                <a:lnTo>
                  <a:pt x="11546001" y="878835"/>
                </a:lnTo>
                <a:lnTo>
                  <a:pt x="11566509" y="870014"/>
                </a:lnTo>
                <a:lnTo>
                  <a:pt x="11584453" y="861193"/>
                </a:lnTo>
                <a:lnTo>
                  <a:pt x="11604961" y="853632"/>
                </a:lnTo>
                <a:lnTo>
                  <a:pt x="11624187" y="846072"/>
                </a:lnTo>
                <a:lnTo>
                  <a:pt x="11645976" y="841031"/>
                </a:lnTo>
                <a:lnTo>
                  <a:pt x="11666484" y="835991"/>
                </a:lnTo>
                <a:lnTo>
                  <a:pt x="11688273" y="832210"/>
                </a:lnTo>
                <a:lnTo>
                  <a:pt x="11708781" y="829690"/>
                </a:lnTo>
                <a:lnTo>
                  <a:pt x="11731852" y="828430"/>
                </a:lnTo>
                <a:close/>
                <a:moveTo>
                  <a:pt x="10018135" y="713859"/>
                </a:moveTo>
                <a:lnTo>
                  <a:pt x="10041206" y="715119"/>
                </a:lnTo>
                <a:lnTo>
                  <a:pt x="10062995" y="716378"/>
                </a:lnTo>
                <a:lnTo>
                  <a:pt x="10084785" y="718898"/>
                </a:lnTo>
                <a:lnTo>
                  <a:pt x="10106574" y="722678"/>
                </a:lnTo>
                <a:lnTo>
                  <a:pt x="10127082" y="727717"/>
                </a:lnTo>
                <a:lnTo>
                  <a:pt x="10148871" y="732756"/>
                </a:lnTo>
                <a:lnTo>
                  <a:pt x="10168097" y="740315"/>
                </a:lnTo>
                <a:lnTo>
                  <a:pt x="10188605" y="747874"/>
                </a:lnTo>
                <a:lnTo>
                  <a:pt x="10207831" y="756693"/>
                </a:lnTo>
                <a:lnTo>
                  <a:pt x="10227057" y="765512"/>
                </a:lnTo>
                <a:lnTo>
                  <a:pt x="10243720" y="776850"/>
                </a:lnTo>
                <a:lnTo>
                  <a:pt x="10262946" y="788188"/>
                </a:lnTo>
                <a:lnTo>
                  <a:pt x="10279608" y="799527"/>
                </a:lnTo>
                <a:lnTo>
                  <a:pt x="10296271" y="812125"/>
                </a:lnTo>
                <a:lnTo>
                  <a:pt x="10311652" y="825983"/>
                </a:lnTo>
                <a:lnTo>
                  <a:pt x="10328314" y="839841"/>
                </a:lnTo>
                <a:lnTo>
                  <a:pt x="10341132" y="854959"/>
                </a:lnTo>
                <a:lnTo>
                  <a:pt x="10355231" y="870077"/>
                </a:lnTo>
                <a:lnTo>
                  <a:pt x="10369330" y="886455"/>
                </a:lnTo>
                <a:lnTo>
                  <a:pt x="10380865" y="904092"/>
                </a:lnTo>
                <a:lnTo>
                  <a:pt x="10391119" y="920470"/>
                </a:lnTo>
                <a:lnTo>
                  <a:pt x="10402655" y="939367"/>
                </a:lnTo>
                <a:lnTo>
                  <a:pt x="10412909" y="957005"/>
                </a:lnTo>
                <a:lnTo>
                  <a:pt x="10420599" y="977162"/>
                </a:lnTo>
                <a:lnTo>
                  <a:pt x="10428290" y="996060"/>
                </a:lnTo>
                <a:lnTo>
                  <a:pt x="10435980" y="1016217"/>
                </a:lnTo>
                <a:lnTo>
                  <a:pt x="10442389" y="1035114"/>
                </a:lnTo>
                <a:lnTo>
                  <a:pt x="10447516" y="1056531"/>
                </a:lnTo>
                <a:lnTo>
                  <a:pt x="10450079" y="1077948"/>
                </a:lnTo>
                <a:lnTo>
                  <a:pt x="10453924" y="1099365"/>
                </a:lnTo>
                <a:lnTo>
                  <a:pt x="10455206" y="1120782"/>
                </a:lnTo>
                <a:lnTo>
                  <a:pt x="10455206" y="1142199"/>
                </a:lnTo>
                <a:lnTo>
                  <a:pt x="10455206" y="2990274"/>
                </a:lnTo>
                <a:lnTo>
                  <a:pt x="10456471" y="2968864"/>
                </a:lnTo>
                <a:lnTo>
                  <a:pt x="10457736" y="2947454"/>
                </a:lnTo>
                <a:lnTo>
                  <a:pt x="10460266" y="2924785"/>
                </a:lnTo>
                <a:lnTo>
                  <a:pt x="10464060" y="2904634"/>
                </a:lnTo>
                <a:lnTo>
                  <a:pt x="10469120" y="2883224"/>
                </a:lnTo>
                <a:lnTo>
                  <a:pt x="10475444" y="2864333"/>
                </a:lnTo>
                <a:lnTo>
                  <a:pt x="10481768" y="2844183"/>
                </a:lnTo>
                <a:lnTo>
                  <a:pt x="10489358" y="2824032"/>
                </a:lnTo>
                <a:lnTo>
                  <a:pt x="10498212" y="2805141"/>
                </a:lnTo>
                <a:lnTo>
                  <a:pt x="10508331" y="2786250"/>
                </a:lnTo>
                <a:lnTo>
                  <a:pt x="10518450" y="2768618"/>
                </a:lnTo>
                <a:lnTo>
                  <a:pt x="10529834" y="2750987"/>
                </a:lnTo>
                <a:lnTo>
                  <a:pt x="10541218" y="2734614"/>
                </a:lnTo>
                <a:lnTo>
                  <a:pt x="10553866" y="2718242"/>
                </a:lnTo>
                <a:lnTo>
                  <a:pt x="10567780" y="2703129"/>
                </a:lnTo>
                <a:lnTo>
                  <a:pt x="10582958" y="2688016"/>
                </a:lnTo>
                <a:lnTo>
                  <a:pt x="10596872" y="2672903"/>
                </a:lnTo>
                <a:lnTo>
                  <a:pt x="10612051" y="2660309"/>
                </a:lnTo>
                <a:lnTo>
                  <a:pt x="10629759" y="2647715"/>
                </a:lnTo>
                <a:lnTo>
                  <a:pt x="10644937" y="2635121"/>
                </a:lnTo>
                <a:lnTo>
                  <a:pt x="10663910" y="2623787"/>
                </a:lnTo>
                <a:lnTo>
                  <a:pt x="10681619" y="2613711"/>
                </a:lnTo>
                <a:lnTo>
                  <a:pt x="10700592" y="2604895"/>
                </a:lnTo>
                <a:lnTo>
                  <a:pt x="10718300" y="2594820"/>
                </a:lnTo>
                <a:lnTo>
                  <a:pt x="10738538" y="2587264"/>
                </a:lnTo>
                <a:lnTo>
                  <a:pt x="10758776" y="2580967"/>
                </a:lnTo>
                <a:lnTo>
                  <a:pt x="10779014" y="2575929"/>
                </a:lnTo>
                <a:lnTo>
                  <a:pt x="10800517" y="2570892"/>
                </a:lnTo>
                <a:lnTo>
                  <a:pt x="10820755" y="2567113"/>
                </a:lnTo>
                <a:lnTo>
                  <a:pt x="10843523" y="2563335"/>
                </a:lnTo>
                <a:lnTo>
                  <a:pt x="10863761" y="2562076"/>
                </a:lnTo>
                <a:lnTo>
                  <a:pt x="10886529" y="2560816"/>
                </a:lnTo>
                <a:lnTo>
                  <a:pt x="10909296" y="2562076"/>
                </a:lnTo>
                <a:lnTo>
                  <a:pt x="10930799" y="2563335"/>
                </a:lnTo>
                <a:lnTo>
                  <a:pt x="10952302" y="2567113"/>
                </a:lnTo>
                <a:lnTo>
                  <a:pt x="10972540" y="2570892"/>
                </a:lnTo>
                <a:lnTo>
                  <a:pt x="10994043" y="2575929"/>
                </a:lnTo>
                <a:lnTo>
                  <a:pt x="11015546" y="2580967"/>
                </a:lnTo>
                <a:lnTo>
                  <a:pt x="11034519" y="2587264"/>
                </a:lnTo>
                <a:lnTo>
                  <a:pt x="11054757" y="2594820"/>
                </a:lnTo>
                <a:lnTo>
                  <a:pt x="11072465" y="2604895"/>
                </a:lnTo>
                <a:lnTo>
                  <a:pt x="11092703" y="2613711"/>
                </a:lnTo>
                <a:lnTo>
                  <a:pt x="11109147" y="2623787"/>
                </a:lnTo>
                <a:lnTo>
                  <a:pt x="11128120" y="2635121"/>
                </a:lnTo>
                <a:lnTo>
                  <a:pt x="11144563" y="2647715"/>
                </a:lnTo>
                <a:lnTo>
                  <a:pt x="11161006" y="2660309"/>
                </a:lnTo>
                <a:lnTo>
                  <a:pt x="11176185" y="2672903"/>
                </a:lnTo>
                <a:lnTo>
                  <a:pt x="11190099" y="2688016"/>
                </a:lnTo>
                <a:lnTo>
                  <a:pt x="11205277" y="2703129"/>
                </a:lnTo>
                <a:lnTo>
                  <a:pt x="11219191" y="2718242"/>
                </a:lnTo>
                <a:lnTo>
                  <a:pt x="11230575" y="2734614"/>
                </a:lnTo>
                <a:lnTo>
                  <a:pt x="11244488" y="2750987"/>
                </a:lnTo>
                <a:lnTo>
                  <a:pt x="11254607" y="2768618"/>
                </a:lnTo>
                <a:lnTo>
                  <a:pt x="11264726" y="2786250"/>
                </a:lnTo>
                <a:lnTo>
                  <a:pt x="11274845" y="2805141"/>
                </a:lnTo>
                <a:lnTo>
                  <a:pt x="11283699" y="2824032"/>
                </a:lnTo>
                <a:lnTo>
                  <a:pt x="11291289" y="2844183"/>
                </a:lnTo>
                <a:lnTo>
                  <a:pt x="11297613" y="2864333"/>
                </a:lnTo>
                <a:lnTo>
                  <a:pt x="11303937" y="2883224"/>
                </a:lnTo>
                <a:lnTo>
                  <a:pt x="11308997" y="2904634"/>
                </a:lnTo>
                <a:lnTo>
                  <a:pt x="11312791" y="2924785"/>
                </a:lnTo>
                <a:lnTo>
                  <a:pt x="11315321" y="2947454"/>
                </a:lnTo>
                <a:lnTo>
                  <a:pt x="11317851" y="2968864"/>
                </a:lnTo>
                <a:lnTo>
                  <a:pt x="11317851" y="2990274"/>
                </a:lnTo>
                <a:lnTo>
                  <a:pt x="11317851" y="6515354"/>
                </a:lnTo>
                <a:lnTo>
                  <a:pt x="10455206" y="6515354"/>
                </a:lnTo>
                <a:lnTo>
                  <a:pt x="9581063" y="6515354"/>
                </a:lnTo>
                <a:lnTo>
                  <a:pt x="8706920" y="6515354"/>
                </a:lnTo>
                <a:lnTo>
                  <a:pt x="8706920" y="2162974"/>
                </a:lnTo>
                <a:lnTo>
                  <a:pt x="8706920" y="2140312"/>
                </a:lnTo>
                <a:lnTo>
                  <a:pt x="8708206" y="2117650"/>
                </a:lnTo>
                <a:lnTo>
                  <a:pt x="8710777" y="2097506"/>
                </a:lnTo>
                <a:lnTo>
                  <a:pt x="8714633" y="2076103"/>
                </a:lnTo>
                <a:lnTo>
                  <a:pt x="8719775" y="2055959"/>
                </a:lnTo>
                <a:lnTo>
                  <a:pt x="8724917" y="2034555"/>
                </a:lnTo>
                <a:lnTo>
                  <a:pt x="8732630" y="2015670"/>
                </a:lnTo>
                <a:lnTo>
                  <a:pt x="8740343" y="1995526"/>
                </a:lnTo>
                <a:lnTo>
                  <a:pt x="8749342" y="1976641"/>
                </a:lnTo>
                <a:lnTo>
                  <a:pt x="8758340" y="1957756"/>
                </a:lnTo>
                <a:lnTo>
                  <a:pt x="8768624" y="1941389"/>
                </a:lnTo>
                <a:lnTo>
                  <a:pt x="8781479" y="1922504"/>
                </a:lnTo>
                <a:lnTo>
                  <a:pt x="8793049" y="1906137"/>
                </a:lnTo>
                <a:lnTo>
                  <a:pt x="8805904" y="1889770"/>
                </a:lnTo>
                <a:lnTo>
                  <a:pt x="8820044" y="1874662"/>
                </a:lnTo>
                <a:lnTo>
                  <a:pt x="8834185" y="1858295"/>
                </a:lnTo>
                <a:lnTo>
                  <a:pt x="8850897" y="1845705"/>
                </a:lnTo>
                <a:lnTo>
                  <a:pt x="8866323" y="1831856"/>
                </a:lnTo>
                <a:lnTo>
                  <a:pt x="8881749" y="1818007"/>
                </a:lnTo>
                <a:lnTo>
                  <a:pt x="8899746" y="1806676"/>
                </a:lnTo>
                <a:lnTo>
                  <a:pt x="8916457" y="1796603"/>
                </a:lnTo>
                <a:lnTo>
                  <a:pt x="8935740" y="1786531"/>
                </a:lnTo>
                <a:lnTo>
                  <a:pt x="8953737" y="1775200"/>
                </a:lnTo>
                <a:lnTo>
                  <a:pt x="8974305" y="1767646"/>
                </a:lnTo>
                <a:lnTo>
                  <a:pt x="8993587" y="1760092"/>
                </a:lnTo>
                <a:lnTo>
                  <a:pt x="9014156" y="1753797"/>
                </a:lnTo>
                <a:lnTo>
                  <a:pt x="9036009" y="1746243"/>
                </a:lnTo>
                <a:lnTo>
                  <a:pt x="9055292" y="1742466"/>
                </a:lnTo>
                <a:lnTo>
                  <a:pt x="9078431" y="1738689"/>
                </a:lnTo>
                <a:lnTo>
                  <a:pt x="9098999" y="1736171"/>
                </a:lnTo>
                <a:lnTo>
                  <a:pt x="9122138" y="1733653"/>
                </a:lnTo>
                <a:lnTo>
                  <a:pt x="9145277" y="1733653"/>
                </a:lnTo>
                <a:lnTo>
                  <a:pt x="9165845" y="1733653"/>
                </a:lnTo>
                <a:lnTo>
                  <a:pt x="9188984" y="1736171"/>
                </a:lnTo>
                <a:lnTo>
                  <a:pt x="9209552" y="1738689"/>
                </a:lnTo>
                <a:lnTo>
                  <a:pt x="9232691" y="1742466"/>
                </a:lnTo>
                <a:lnTo>
                  <a:pt x="9251974" y="1746243"/>
                </a:lnTo>
                <a:lnTo>
                  <a:pt x="9273827" y="1753797"/>
                </a:lnTo>
                <a:lnTo>
                  <a:pt x="9294395" y="1760092"/>
                </a:lnTo>
                <a:lnTo>
                  <a:pt x="9313678" y="1767646"/>
                </a:lnTo>
                <a:lnTo>
                  <a:pt x="9334246" y="1775200"/>
                </a:lnTo>
                <a:lnTo>
                  <a:pt x="9352243" y="1786531"/>
                </a:lnTo>
                <a:lnTo>
                  <a:pt x="9371526" y="1796603"/>
                </a:lnTo>
                <a:lnTo>
                  <a:pt x="9388237" y="1806676"/>
                </a:lnTo>
                <a:lnTo>
                  <a:pt x="9406234" y="1818007"/>
                </a:lnTo>
                <a:lnTo>
                  <a:pt x="9421660" y="1831856"/>
                </a:lnTo>
                <a:lnTo>
                  <a:pt x="9437087" y="1845705"/>
                </a:lnTo>
                <a:lnTo>
                  <a:pt x="9453798" y="1858295"/>
                </a:lnTo>
                <a:lnTo>
                  <a:pt x="9467939" y="1874662"/>
                </a:lnTo>
                <a:lnTo>
                  <a:pt x="9482079" y="1889770"/>
                </a:lnTo>
                <a:lnTo>
                  <a:pt x="9494934" y="1906137"/>
                </a:lnTo>
                <a:lnTo>
                  <a:pt x="9506504" y="1922504"/>
                </a:lnTo>
                <a:lnTo>
                  <a:pt x="9519359" y="1941389"/>
                </a:lnTo>
                <a:lnTo>
                  <a:pt x="9529643" y="1957756"/>
                </a:lnTo>
                <a:lnTo>
                  <a:pt x="9538641" y="1976641"/>
                </a:lnTo>
                <a:lnTo>
                  <a:pt x="9546354" y="1995526"/>
                </a:lnTo>
                <a:lnTo>
                  <a:pt x="9555353" y="2015670"/>
                </a:lnTo>
                <a:lnTo>
                  <a:pt x="9563066" y="2034555"/>
                </a:lnTo>
                <a:lnTo>
                  <a:pt x="9568208" y="2055959"/>
                </a:lnTo>
                <a:lnTo>
                  <a:pt x="9573350" y="2076103"/>
                </a:lnTo>
                <a:lnTo>
                  <a:pt x="9577207" y="2097506"/>
                </a:lnTo>
                <a:lnTo>
                  <a:pt x="9579777" y="2117650"/>
                </a:lnTo>
                <a:lnTo>
                  <a:pt x="9581063" y="2140312"/>
                </a:lnTo>
                <a:lnTo>
                  <a:pt x="9581063" y="1142199"/>
                </a:lnTo>
                <a:lnTo>
                  <a:pt x="9582345" y="1120782"/>
                </a:lnTo>
                <a:lnTo>
                  <a:pt x="9583626" y="1099365"/>
                </a:lnTo>
                <a:lnTo>
                  <a:pt x="9586190" y="1077948"/>
                </a:lnTo>
                <a:lnTo>
                  <a:pt x="9591317" y="1056531"/>
                </a:lnTo>
                <a:lnTo>
                  <a:pt x="9596444" y="1035114"/>
                </a:lnTo>
                <a:lnTo>
                  <a:pt x="9601571" y="1016217"/>
                </a:lnTo>
                <a:lnTo>
                  <a:pt x="9607979" y="996060"/>
                </a:lnTo>
                <a:lnTo>
                  <a:pt x="9615670" y="977162"/>
                </a:lnTo>
                <a:lnTo>
                  <a:pt x="9625924" y="957005"/>
                </a:lnTo>
                <a:lnTo>
                  <a:pt x="9634896" y="939367"/>
                </a:lnTo>
                <a:lnTo>
                  <a:pt x="9645150" y="920470"/>
                </a:lnTo>
                <a:lnTo>
                  <a:pt x="9656685" y="904092"/>
                </a:lnTo>
                <a:lnTo>
                  <a:pt x="9669503" y="886455"/>
                </a:lnTo>
                <a:lnTo>
                  <a:pt x="9682320" y="870077"/>
                </a:lnTo>
                <a:lnTo>
                  <a:pt x="9695137" y="854959"/>
                </a:lnTo>
                <a:lnTo>
                  <a:pt x="9710518" y="839841"/>
                </a:lnTo>
                <a:lnTo>
                  <a:pt x="9724617" y="825983"/>
                </a:lnTo>
                <a:lnTo>
                  <a:pt x="9741280" y="812125"/>
                </a:lnTo>
                <a:lnTo>
                  <a:pt x="9757942" y="799527"/>
                </a:lnTo>
                <a:lnTo>
                  <a:pt x="9775887" y="788188"/>
                </a:lnTo>
                <a:lnTo>
                  <a:pt x="9792549" y="776850"/>
                </a:lnTo>
                <a:lnTo>
                  <a:pt x="9811775" y="765512"/>
                </a:lnTo>
                <a:lnTo>
                  <a:pt x="9829720" y="756693"/>
                </a:lnTo>
                <a:lnTo>
                  <a:pt x="9850227" y="747874"/>
                </a:lnTo>
                <a:lnTo>
                  <a:pt x="9868172" y="740315"/>
                </a:lnTo>
                <a:lnTo>
                  <a:pt x="9889961" y="732756"/>
                </a:lnTo>
                <a:lnTo>
                  <a:pt x="9909187" y="727717"/>
                </a:lnTo>
                <a:lnTo>
                  <a:pt x="9930977" y="722678"/>
                </a:lnTo>
                <a:lnTo>
                  <a:pt x="9951484" y="718898"/>
                </a:lnTo>
                <a:lnTo>
                  <a:pt x="9974556" y="716378"/>
                </a:lnTo>
                <a:lnTo>
                  <a:pt x="9996345" y="715119"/>
                </a:lnTo>
                <a:close/>
                <a:moveTo>
                  <a:pt x="5659568" y="679863"/>
                </a:moveTo>
                <a:lnTo>
                  <a:pt x="5681389" y="681124"/>
                </a:lnTo>
                <a:lnTo>
                  <a:pt x="5704494" y="682385"/>
                </a:lnTo>
                <a:lnTo>
                  <a:pt x="5725032" y="684906"/>
                </a:lnTo>
                <a:lnTo>
                  <a:pt x="5746853" y="688689"/>
                </a:lnTo>
                <a:lnTo>
                  <a:pt x="5768676" y="693733"/>
                </a:lnTo>
                <a:lnTo>
                  <a:pt x="5789213" y="700037"/>
                </a:lnTo>
                <a:lnTo>
                  <a:pt x="5809751" y="707603"/>
                </a:lnTo>
                <a:lnTo>
                  <a:pt x="5829005" y="713907"/>
                </a:lnTo>
                <a:lnTo>
                  <a:pt x="5849543" y="722734"/>
                </a:lnTo>
                <a:lnTo>
                  <a:pt x="5867513" y="731560"/>
                </a:lnTo>
                <a:lnTo>
                  <a:pt x="5885484" y="742908"/>
                </a:lnTo>
                <a:lnTo>
                  <a:pt x="5903454" y="754256"/>
                </a:lnTo>
                <a:lnTo>
                  <a:pt x="5921426" y="765605"/>
                </a:lnTo>
                <a:lnTo>
                  <a:pt x="5936829" y="779475"/>
                </a:lnTo>
                <a:lnTo>
                  <a:pt x="5953516" y="792084"/>
                </a:lnTo>
                <a:lnTo>
                  <a:pt x="5968920" y="805954"/>
                </a:lnTo>
                <a:lnTo>
                  <a:pt x="5981755" y="822346"/>
                </a:lnTo>
                <a:lnTo>
                  <a:pt x="5997159" y="837476"/>
                </a:lnTo>
                <a:lnTo>
                  <a:pt x="6009995" y="853868"/>
                </a:lnTo>
                <a:lnTo>
                  <a:pt x="6021547" y="870260"/>
                </a:lnTo>
                <a:lnTo>
                  <a:pt x="6033100" y="887913"/>
                </a:lnTo>
                <a:lnTo>
                  <a:pt x="6043369" y="905566"/>
                </a:lnTo>
                <a:lnTo>
                  <a:pt x="6053638" y="924479"/>
                </a:lnTo>
                <a:lnTo>
                  <a:pt x="6061339" y="943393"/>
                </a:lnTo>
                <a:lnTo>
                  <a:pt x="6070324" y="963567"/>
                </a:lnTo>
                <a:lnTo>
                  <a:pt x="6076743" y="982481"/>
                </a:lnTo>
                <a:lnTo>
                  <a:pt x="6083162" y="1002656"/>
                </a:lnTo>
                <a:lnTo>
                  <a:pt x="6087012" y="1022830"/>
                </a:lnTo>
                <a:lnTo>
                  <a:pt x="6090863" y="1045527"/>
                </a:lnTo>
                <a:lnTo>
                  <a:pt x="6093430" y="1065701"/>
                </a:lnTo>
                <a:lnTo>
                  <a:pt x="6095998" y="1088398"/>
                </a:lnTo>
                <a:lnTo>
                  <a:pt x="6095998" y="1109833"/>
                </a:lnTo>
                <a:lnTo>
                  <a:pt x="6095998" y="6515354"/>
                </a:lnTo>
                <a:lnTo>
                  <a:pt x="5221854" y="6515354"/>
                </a:lnTo>
                <a:lnTo>
                  <a:pt x="5221854" y="1109833"/>
                </a:lnTo>
                <a:lnTo>
                  <a:pt x="5223138" y="1088398"/>
                </a:lnTo>
                <a:lnTo>
                  <a:pt x="5224422" y="1065701"/>
                </a:lnTo>
                <a:lnTo>
                  <a:pt x="5226989" y="1045527"/>
                </a:lnTo>
                <a:lnTo>
                  <a:pt x="5230840" y="1022830"/>
                </a:lnTo>
                <a:lnTo>
                  <a:pt x="5235974" y="1002656"/>
                </a:lnTo>
                <a:lnTo>
                  <a:pt x="5241109" y="982481"/>
                </a:lnTo>
                <a:lnTo>
                  <a:pt x="5247527" y="963567"/>
                </a:lnTo>
                <a:lnTo>
                  <a:pt x="5256511" y="943393"/>
                </a:lnTo>
                <a:lnTo>
                  <a:pt x="5265497" y="924479"/>
                </a:lnTo>
                <a:lnTo>
                  <a:pt x="5274483" y="905566"/>
                </a:lnTo>
                <a:lnTo>
                  <a:pt x="5284751" y="887913"/>
                </a:lnTo>
                <a:lnTo>
                  <a:pt x="5297588" y="870260"/>
                </a:lnTo>
                <a:lnTo>
                  <a:pt x="5309141" y="853868"/>
                </a:lnTo>
                <a:lnTo>
                  <a:pt x="5321976" y="837476"/>
                </a:lnTo>
                <a:lnTo>
                  <a:pt x="5336096" y="822346"/>
                </a:lnTo>
                <a:lnTo>
                  <a:pt x="5350215" y="805954"/>
                </a:lnTo>
                <a:lnTo>
                  <a:pt x="5365620" y="792084"/>
                </a:lnTo>
                <a:lnTo>
                  <a:pt x="5381023" y="779475"/>
                </a:lnTo>
                <a:lnTo>
                  <a:pt x="5397709" y="765605"/>
                </a:lnTo>
                <a:lnTo>
                  <a:pt x="5415681" y="754256"/>
                </a:lnTo>
                <a:lnTo>
                  <a:pt x="5432367" y="742908"/>
                </a:lnTo>
                <a:lnTo>
                  <a:pt x="5451622" y="731560"/>
                </a:lnTo>
                <a:lnTo>
                  <a:pt x="5469592" y="722734"/>
                </a:lnTo>
                <a:lnTo>
                  <a:pt x="5490130" y="713907"/>
                </a:lnTo>
                <a:lnTo>
                  <a:pt x="5508101" y="707603"/>
                </a:lnTo>
                <a:lnTo>
                  <a:pt x="5529922" y="700037"/>
                </a:lnTo>
                <a:lnTo>
                  <a:pt x="5550460" y="693733"/>
                </a:lnTo>
                <a:lnTo>
                  <a:pt x="5570998" y="688689"/>
                </a:lnTo>
                <a:lnTo>
                  <a:pt x="5592819" y="684906"/>
                </a:lnTo>
                <a:lnTo>
                  <a:pt x="5614640" y="682385"/>
                </a:lnTo>
                <a:lnTo>
                  <a:pt x="5636463" y="681124"/>
                </a:lnTo>
                <a:close/>
                <a:moveTo>
                  <a:pt x="4789897" y="56659"/>
                </a:moveTo>
                <a:lnTo>
                  <a:pt x="4811432" y="57919"/>
                </a:lnTo>
                <a:lnTo>
                  <a:pt x="4834233" y="59178"/>
                </a:lnTo>
                <a:lnTo>
                  <a:pt x="4855767" y="61697"/>
                </a:lnTo>
                <a:lnTo>
                  <a:pt x="4877302" y="65475"/>
                </a:lnTo>
                <a:lnTo>
                  <a:pt x="4897569" y="71773"/>
                </a:lnTo>
                <a:lnTo>
                  <a:pt x="4917837" y="76811"/>
                </a:lnTo>
                <a:lnTo>
                  <a:pt x="4938105" y="84368"/>
                </a:lnTo>
                <a:lnTo>
                  <a:pt x="4957107" y="90666"/>
                </a:lnTo>
                <a:lnTo>
                  <a:pt x="4977374" y="99482"/>
                </a:lnTo>
                <a:lnTo>
                  <a:pt x="4995108" y="109558"/>
                </a:lnTo>
                <a:lnTo>
                  <a:pt x="5014109" y="119634"/>
                </a:lnTo>
                <a:lnTo>
                  <a:pt x="5030576" y="130969"/>
                </a:lnTo>
                <a:lnTo>
                  <a:pt x="5048310" y="142305"/>
                </a:lnTo>
                <a:lnTo>
                  <a:pt x="5063511" y="156159"/>
                </a:lnTo>
                <a:lnTo>
                  <a:pt x="5079979" y="168754"/>
                </a:lnTo>
                <a:lnTo>
                  <a:pt x="5095180" y="183868"/>
                </a:lnTo>
                <a:lnTo>
                  <a:pt x="5110381" y="198982"/>
                </a:lnTo>
                <a:lnTo>
                  <a:pt x="5123048" y="214096"/>
                </a:lnTo>
                <a:lnTo>
                  <a:pt x="5135715" y="230469"/>
                </a:lnTo>
                <a:lnTo>
                  <a:pt x="5148382" y="246843"/>
                </a:lnTo>
                <a:lnTo>
                  <a:pt x="5159783" y="264476"/>
                </a:lnTo>
                <a:lnTo>
                  <a:pt x="5169917" y="282109"/>
                </a:lnTo>
                <a:lnTo>
                  <a:pt x="5180051" y="301001"/>
                </a:lnTo>
                <a:lnTo>
                  <a:pt x="5187651" y="319894"/>
                </a:lnTo>
                <a:lnTo>
                  <a:pt x="5195252" y="340045"/>
                </a:lnTo>
                <a:lnTo>
                  <a:pt x="5202852" y="358938"/>
                </a:lnTo>
                <a:lnTo>
                  <a:pt x="5207919" y="380350"/>
                </a:lnTo>
                <a:lnTo>
                  <a:pt x="5212986" y="399242"/>
                </a:lnTo>
                <a:lnTo>
                  <a:pt x="5218053" y="421913"/>
                </a:lnTo>
                <a:lnTo>
                  <a:pt x="5220586" y="443324"/>
                </a:lnTo>
                <a:lnTo>
                  <a:pt x="5221853" y="464735"/>
                </a:lnTo>
                <a:lnTo>
                  <a:pt x="5221853" y="486147"/>
                </a:lnTo>
                <a:lnTo>
                  <a:pt x="5221853" y="6515354"/>
                </a:lnTo>
                <a:lnTo>
                  <a:pt x="4359208" y="6515354"/>
                </a:lnTo>
                <a:lnTo>
                  <a:pt x="3485064" y="6515354"/>
                </a:lnTo>
                <a:lnTo>
                  <a:pt x="3485064" y="1154975"/>
                </a:lnTo>
                <a:lnTo>
                  <a:pt x="3485064" y="1132288"/>
                </a:lnTo>
                <a:lnTo>
                  <a:pt x="3486346" y="1112122"/>
                </a:lnTo>
                <a:lnTo>
                  <a:pt x="3490191" y="1089435"/>
                </a:lnTo>
                <a:lnTo>
                  <a:pt x="3492756" y="1068009"/>
                </a:lnTo>
                <a:lnTo>
                  <a:pt x="3499163" y="1047843"/>
                </a:lnTo>
                <a:lnTo>
                  <a:pt x="3505572" y="1027677"/>
                </a:lnTo>
                <a:lnTo>
                  <a:pt x="3511981" y="1008771"/>
                </a:lnTo>
                <a:lnTo>
                  <a:pt x="3519671" y="988605"/>
                </a:lnTo>
                <a:lnTo>
                  <a:pt x="3527361" y="969700"/>
                </a:lnTo>
                <a:lnTo>
                  <a:pt x="3538897" y="950794"/>
                </a:lnTo>
                <a:lnTo>
                  <a:pt x="3547870" y="933149"/>
                </a:lnTo>
                <a:lnTo>
                  <a:pt x="3559405" y="915504"/>
                </a:lnTo>
                <a:lnTo>
                  <a:pt x="3572222" y="899119"/>
                </a:lnTo>
                <a:lnTo>
                  <a:pt x="3585039" y="881473"/>
                </a:lnTo>
                <a:lnTo>
                  <a:pt x="3597857" y="866349"/>
                </a:lnTo>
                <a:lnTo>
                  <a:pt x="3613238" y="852485"/>
                </a:lnTo>
                <a:lnTo>
                  <a:pt x="3628619" y="837360"/>
                </a:lnTo>
                <a:lnTo>
                  <a:pt x="3645281" y="824756"/>
                </a:lnTo>
                <a:lnTo>
                  <a:pt x="3660662" y="812153"/>
                </a:lnTo>
                <a:lnTo>
                  <a:pt x="3677324" y="799549"/>
                </a:lnTo>
                <a:lnTo>
                  <a:pt x="3695269" y="788206"/>
                </a:lnTo>
                <a:lnTo>
                  <a:pt x="3713213" y="778123"/>
                </a:lnTo>
                <a:lnTo>
                  <a:pt x="3732439" y="768040"/>
                </a:lnTo>
                <a:lnTo>
                  <a:pt x="3751665" y="759217"/>
                </a:lnTo>
                <a:lnTo>
                  <a:pt x="3772173" y="751655"/>
                </a:lnTo>
                <a:lnTo>
                  <a:pt x="3792681" y="745353"/>
                </a:lnTo>
                <a:lnTo>
                  <a:pt x="3813188" y="740311"/>
                </a:lnTo>
                <a:lnTo>
                  <a:pt x="3834978" y="734009"/>
                </a:lnTo>
                <a:lnTo>
                  <a:pt x="3855486" y="730228"/>
                </a:lnTo>
                <a:lnTo>
                  <a:pt x="3877275" y="727708"/>
                </a:lnTo>
                <a:lnTo>
                  <a:pt x="3899064" y="726447"/>
                </a:lnTo>
                <a:lnTo>
                  <a:pt x="3922136" y="725187"/>
                </a:lnTo>
                <a:lnTo>
                  <a:pt x="3945208" y="726447"/>
                </a:lnTo>
                <a:lnTo>
                  <a:pt x="3965715" y="727708"/>
                </a:lnTo>
                <a:lnTo>
                  <a:pt x="3988786" y="730228"/>
                </a:lnTo>
                <a:lnTo>
                  <a:pt x="4009294" y="734009"/>
                </a:lnTo>
                <a:lnTo>
                  <a:pt x="4031084" y="740311"/>
                </a:lnTo>
                <a:lnTo>
                  <a:pt x="4051591" y="745353"/>
                </a:lnTo>
                <a:lnTo>
                  <a:pt x="4070817" y="751655"/>
                </a:lnTo>
                <a:lnTo>
                  <a:pt x="4091325" y="759217"/>
                </a:lnTo>
                <a:lnTo>
                  <a:pt x="4110551" y="768040"/>
                </a:lnTo>
                <a:lnTo>
                  <a:pt x="4129777" y="778123"/>
                </a:lnTo>
                <a:lnTo>
                  <a:pt x="4147721" y="788206"/>
                </a:lnTo>
                <a:lnTo>
                  <a:pt x="4165665" y="799549"/>
                </a:lnTo>
                <a:lnTo>
                  <a:pt x="4182328" y="812153"/>
                </a:lnTo>
                <a:lnTo>
                  <a:pt x="4200272" y="824756"/>
                </a:lnTo>
                <a:lnTo>
                  <a:pt x="4214371" y="837360"/>
                </a:lnTo>
                <a:lnTo>
                  <a:pt x="4229753" y="852485"/>
                </a:lnTo>
                <a:lnTo>
                  <a:pt x="4245133" y="866349"/>
                </a:lnTo>
                <a:lnTo>
                  <a:pt x="4257951" y="881473"/>
                </a:lnTo>
                <a:lnTo>
                  <a:pt x="4272049" y="899119"/>
                </a:lnTo>
                <a:lnTo>
                  <a:pt x="4283585" y="915504"/>
                </a:lnTo>
                <a:lnTo>
                  <a:pt x="4295121" y="933149"/>
                </a:lnTo>
                <a:lnTo>
                  <a:pt x="4306657" y="950794"/>
                </a:lnTo>
                <a:lnTo>
                  <a:pt x="4315629" y="969700"/>
                </a:lnTo>
                <a:lnTo>
                  <a:pt x="4324600" y="988605"/>
                </a:lnTo>
                <a:lnTo>
                  <a:pt x="4331009" y="1008771"/>
                </a:lnTo>
                <a:lnTo>
                  <a:pt x="4338699" y="1027677"/>
                </a:lnTo>
                <a:lnTo>
                  <a:pt x="4345109" y="1047843"/>
                </a:lnTo>
                <a:lnTo>
                  <a:pt x="4350235" y="1068009"/>
                </a:lnTo>
                <a:lnTo>
                  <a:pt x="4354081" y="1089435"/>
                </a:lnTo>
                <a:lnTo>
                  <a:pt x="4356644" y="1112122"/>
                </a:lnTo>
                <a:lnTo>
                  <a:pt x="4357925" y="1132288"/>
                </a:lnTo>
                <a:lnTo>
                  <a:pt x="4359208" y="1154975"/>
                </a:lnTo>
                <a:lnTo>
                  <a:pt x="4359208" y="486147"/>
                </a:lnTo>
                <a:lnTo>
                  <a:pt x="4359208" y="464735"/>
                </a:lnTo>
                <a:lnTo>
                  <a:pt x="4360475" y="443324"/>
                </a:lnTo>
                <a:lnTo>
                  <a:pt x="4363008" y="421913"/>
                </a:lnTo>
                <a:lnTo>
                  <a:pt x="4366809" y="399242"/>
                </a:lnTo>
                <a:lnTo>
                  <a:pt x="4371876" y="380350"/>
                </a:lnTo>
                <a:lnTo>
                  <a:pt x="4376942" y="358938"/>
                </a:lnTo>
                <a:lnTo>
                  <a:pt x="4385809" y="340045"/>
                </a:lnTo>
                <a:lnTo>
                  <a:pt x="4392143" y="319894"/>
                </a:lnTo>
                <a:lnTo>
                  <a:pt x="4401010" y="301001"/>
                </a:lnTo>
                <a:lnTo>
                  <a:pt x="4409878" y="282109"/>
                </a:lnTo>
                <a:lnTo>
                  <a:pt x="4421279" y="264476"/>
                </a:lnTo>
                <a:lnTo>
                  <a:pt x="4432679" y="246843"/>
                </a:lnTo>
                <a:lnTo>
                  <a:pt x="4444079" y="230469"/>
                </a:lnTo>
                <a:lnTo>
                  <a:pt x="4458013" y="214096"/>
                </a:lnTo>
                <a:lnTo>
                  <a:pt x="4470680" y="198982"/>
                </a:lnTo>
                <a:lnTo>
                  <a:pt x="4484615" y="183868"/>
                </a:lnTo>
                <a:lnTo>
                  <a:pt x="4501082" y="168754"/>
                </a:lnTo>
                <a:lnTo>
                  <a:pt x="4516283" y="156159"/>
                </a:lnTo>
                <a:lnTo>
                  <a:pt x="4532751" y="142305"/>
                </a:lnTo>
                <a:lnTo>
                  <a:pt x="4549218" y="130969"/>
                </a:lnTo>
                <a:lnTo>
                  <a:pt x="4566952" y="119634"/>
                </a:lnTo>
                <a:lnTo>
                  <a:pt x="4584687" y="109558"/>
                </a:lnTo>
                <a:lnTo>
                  <a:pt x="4603687" y="99482"/>
                </a:lnTo>
                <a:lnTo>
                  <a:pt x="4622688" y="90666"/>
                </a:lnTo>
                <a:lnTo>
                  <a:pt x="4642956" y="84368"/>
                </a:lnTo>
                <a:lnTo>
                  <a:pt x="4661957" y="76811"/>
                </a:lnTo>
                <a:lnTo>
                  <a:pt x="4682225" y="71773"/>
                </a:lnTo>
                <a:lnTo>
                  <a:pt x="4702493" y="65475"/>
                </a:lnTo>
                <a:lnTo>
                  <a:pt x="4725294" y="61697"/>
                </a:lnTo>
                <a:lnTo>
                  <a:pt x="4746828" y="59178"/>
                </a:lnTo>
                <a:lnTo>
                  <a:pt x="4768363" y="57919"/>
                </a:lnTo>
                <a:close/>
                <a:moveTo>
                  <a:pt x="2151385" y="0"/>
                </a:moveTo>
                <a:lnTo>
                  <a:pt x="2174490" y="0"/>
                </a:lnTo>
                <a:lnTo>
                  <a:pt x="2196311" y="0"/>
                </a:lnTo>
                <a:lnTo>
                  <a:pt x="2219417" y="1260"/>
                </a:lnTo>
                <a:lnTo>
                  <a:pt x="2239954" y="3779"/>
                </a:lnTo>
                <a:lnTo>
                  <a:pt x="2261776" y="7558"/>
                </a:lnTo>
                <a:lnTo>
                  <a:pt x="2283597" y="12597"/>
                </a:lnTo>
                <a:lnTo>
                  <a:pt x="2304135" y="17636"/>
                </a:lnTo>
                <a:lnTo>
                  <a:pt x="2324674" y="25195"/>
                </a:lnTo>
                <a:lnTo>
                  <a:pt x="2343927" y="34013"/>
                </a:lnTo>
                <a:lnTo>
                  <a:pt x="2363182" y="41571"/>
                </a:lnTo>
                <a:lnTo>
                  <a:pt x="2381153" y="50389"/>
                </a:lnTo>
                <a:lnTo>
                  <a:pt x="2400407" y="60467"/>
                </a:lnTo>
                <a:lnTo>
                  <a:pt x="2418377" y="73065"/>
                </a:lnTo>
                <a:lnTo>
                  <a:pt x="2435064" y="84402"/>
                </a:lnTo>
                <a:lnTo>
                  <a:pt x="2451751" y="97000"/>
                </a:lnTo>
                <a:lnTo>
                  <a:pt x="2468438" y="110857"/>
                </a:lnTo>
                <a:lnTo>
                  <a:pt x="2482558" y="124714"/>
                </a:lnTo>
                <a:lnTo>
                  <a:pt x="2496678" y="139831"/>
                </a:lnTo>
                <a:lnTo>
                  <a:pt x="2512081" y="156207"/>
                </a:lnTo>
                <a:lnTo>
                  <a:pt x="2523634" y="171324"/>
                </a:lnTo>
                <a:lnTo>
                  <a:pt x="2536470" y="188960"/>
                </a:lnTo>
                <a:lnTo>
                  <a:pt x="2548022" y="205337"/>
                </a:lnTo>
                <a:lnTo>
                  <a:pt x="2558291" y="224233"/>
                </a:lnTo>
                <a:lnTo>
                  <a:pt x="2567277" y="241869"/>
                </a:lnTo>
                <a:lnTo>
                  <a:pt x="2577546" y="262025"/>
                </a:lnTo>
                <a:lnTo>
                  <a:pt x="2585247" y="280921"/>
                </a:lnTo>
                <a:lnTo>
                  <a:pt x="2591665" y="301077"/>
                </a:lnTo>
                <a:lnTo>
                  <a:pt x="2598083" y="321233"/>
                </a:lnTo>
                <a:lnTo>
                  <a:pt x="2601934" y="341388"/>
                </a:lnTo>
                <a:lnTo>
                  <a:pt x="2605785" y="362804"/>
                </a:lnTo>
                <a:lnTo>
                  <a:pt x="2608352" y="384219"/>
                </a:lnTo>
                <a:lnTo>
                  <a:pt x="2609636" y="406895"/>
                </a:lnTo>
                <a:lnTo>
                  <a:pt x="2610920" y="428310"/>
                </a:lnTo>
                <a:lnTo>
                  <a:pt x="2610920" y="6515354"/>
                </a:lnTo>
                <a:lnTo>
                  <a:pt x="1736783" y="6515354"/>
                </a:lnTo>
                <a:lnTo>
                  <a:pt x="1736777" y="6515354"/>
                </a:lnTo>
                <a:lnTo>
                  <a:pt x="874143" y="6515354"/>
                </a:lnTo>
                <a:lnTo>
                  <a:pt x="874138" y="6515354"/>
                </a:lnTo>
                <a:lnTo>
                  <a:pt x="0" y="6515354"/>
                </a:lnTo>
                <a:lnTo>
                  <a:pt x="0" y="1642256"/>
                </a:lnTo>
                <a:lnTo>
                  <a:pt x="0" y="1619567"/>
                </a:lnTo>
                <a:lnTo>
                  <a:pt x="1284" y="1598139"/>
                </a:lnTo>
                <a:lnTo>
                  <a:pt x="3851" y="1576710"/>
                </a:lnTo>
                <a:lnTo>
                  <a:pt x="8986" y="1556542"/>
                </a:lnTo>
                <a:lnTo>
                  <a:pt x="14120" y="1535114"/>
                </a:lnTo>
                <a:lnTo>
                  <a:pt x="19255" y="1513685"/>
                </a:lnTo>
                <a:lnTo>
                  <a:pt x="26956" y="1494778"/>
                </a:lnTo>
                <a:lnTo>
                  <a:pt x="33374" y="1474610"/>
                </a:lnTo>
                <a:lnTo>
                  <a:pt x="42360" y="1455702"/>
                </a:lnTo>
                <a:lnTo>
                  <a:pt x="52629" y="1436794"/>
                </a:lnTo>
                <a:lnTo>
                  <a:pt x="62898" y="1419147"/>
                </a:lnTo>
                <a:lnTo>
                  <a:pt x="74450" y="1401500"/>
                </a:lnTo>
                <a:lnTo>
                  <a:pt x="87286" y="1385114"/>
                </a:lnTo>
                <a:lnTo>
                  <a:pt x="100123" y="1368727"/>
                </a:lnTo>
                <a:lnTo>
                  <a:pt x="112959" y="1353601"/>
                </a:lnTo>
                <a:lnTo>
                  <a:pt x="128362" y="1338475"/>
                </a:lnTo>
                <a:lnTo>
                  <a:pt x="143765" y="1323349"/>
                </a:lnTo>
                <a:lnTo>
                  <a:pt x="160452" y="1310744"/>
                </a:lnTo>
                <a:lnTo>
                  <a:pt x="175856" y="1298139"/>
                </a:lnTo>
                <a:lnTo>
                  <a:pt x="193827" y="1285534"/>
                </a:lnTo>
                <a:lnTo>
                  <a:pt x="210514" y="1274190"/>
                </a:lnTo>
                <a:lnTo>
                  <a:pt x="228484" y="1265366"/>
                </a:lnTo>
                <a:lnTo>
                  <a:pt x="247738" y="1254022"/>
                </a:lnTo>
                <a:lnTo>
                  <a:pt x="268276" y="1246459"/>
                </a:lnTo>
                <a:lnTo>
                  <a:pt x="287530" y="1238896"/>
                </a:lnTo>
                <a:lnTo>
                  <a:pt x="308068" y="1232593"/>
                </a:lnTo>
                <a:lnTo>
                  <a:pt x="327323" y="1226291"/>
                </a:lnTo>
                <a:lnTo>
                  <a:pt x="349144" y="1221249"/>
                </a:lnTo>
                <a:lnTo>
                  <a:pt x="370966" y="1216207"/>
                </a:lnTo>
                <a:lnTo>
                  <a:pt x="392787" y="1213686"/>
                </a:lnTo>
                <a:lnTo>
                  <a:pt x="415892" y="1212425"/>
                </a:lnTo>
                <a:lnTo>
                  <a:pt x="436430" y="1212425"/>
                </a:lnTo>
                <a:lnTo>
                  <a:pt x="459535" y="1212425"/>
                </a:lnTo>
                <a:lnTo>
                  <a:pt x="481356" y="1213686"/>
                </a:lnTo>
                <a:lnTo>
                  <a:pt x="503178" y="1216207"/>
                </a:lnTo>
                <a:lnTo>
                  <a:pt x="525000" y="1221249"/>
                </a:lnTo>
                <a:lnTo>
                  <a:pt x="545538" y="1226291"/>
                </a:lnTo>
                <a:lnTo>
                  <a:pt x="567359" y="1232593"/>
                </a:lnTo>
                <a:lnTo>
                  <a:pt x="586613" y="1238896"/>
                </a:lnTo>
                <a:lnTo>
                  <a:pt x="607151" y="1246459"/>
                </a:lnTo>
                <a:lnTo>
                  <a:pt x="626405" y="1254022"/>
                </a:lnTo>
                <a:lnTo>
                  <a:pt x="645660" y="1265366"/>
                </a:lnTo>
                <a:lnTo>
                  <a:pt x="663630" y="1274190"/>
                </a:lnTo>
                <a:lnTo>
                  <a:pt x="681601" y="1285534"/>
                </a:lnTo>
                <a:lnTo>
                  <a:pt x="698288" y="1298139"/>
                </a:lnTo>
                <a:lnTo>
                  <a:pt x="714975" y="1310744"/>
                </a:lnTo>
                <a:lnTo>
                  <a:pt x="730378" y="1323349"/>
                </a:lnTo>
                <a:lnTo>
                  <a:pt x="747065" y="1338475"/>
                </a:lnTo>
                <a:lnTo>
                  <a:pt x="761185" y="1353601"/>
                </a:lnTo>
                <a:lnTo>
                  <a:pt x="774021" y="1368727"/>
                </a:lnTo>
                <a:lnTo>
                  <a:pt x="788141" y="1385114"/>
                </a:lnTo>
                <a:lnTo>
                  <a:pt x="799693" y="1401500"/>
                </a:lnTo>
                <a:lnTo>
                  <a:pt x="811246" y="1419147"/>
                </a:lnTo>
                <a:lnTo>
                  <a:pt x="821515" y="1436794"/>
                </a:lnTo>
                <a:lnTo>
                  <a:pt x="831784" y="1455702"/>
                </a:lnTo>
                <a:lnTo>
                  <a:pt x="839486" y="1474610"/>
                </a:lnTo>
                <a:lnTo>
                  <a:pt x="847187" y="1494778"/>
                </a:lnTo>
                <a:lnTo>
                  <a:pt x="853605" y="1513685"/>
                </a:lnTo>
                <a:lnTo>
                  <a:pt x="861307" y="1535114"/>
                </a:lnTo>
                <a:lnTo>
                  <a:pt x="866442" y="1556542"/>
                </a:lnTo>
                <a:lnTo>
                  <a:pt x="870292" y="1576710"/>
                </a:lnTo>
                <a:lnTo>
                  <a:pt x="872859" y="1598139"/>
                </a:lnTo>
                <a:lnTo>
                  <a:pt x="874143" y="1619567"/>
                </a:lnTo>
                <a:lnTo>
                  <a:pt x="874143" y="1642256"/>
                </a:lnTo>
                <a:lnTo>
                  <a:pt x="874143" y="2944011"/>
                </a:lnTo>
                <a:lnTo>
                  <a:pt x="875403" y="2922664"/>
                </a:lnTo>
                <a:lnTo>
                  <a:pt x="876668" y="2901234"/>
                </a:lnTo>
                <a:lnTo>
                  <a:pt x="879198" y="2879804"/>
                </a:lnTo>
                <a:lnTo>
                  <a:pt x="882992" y="2857113"/>
                </a:lnTo>
                <a:lnTo>
                  <a:pt x="888052" y="2838204"/>
                </a:lnTo>
                <a:lnTo>
                  <a:pt x="894376" y="2816774"/>
                </a:lnTo>
                <a:lnTo>
                  <a:pt x="900701" y="2797865"/>
                </a:lnTo>
                <a:lnTo>
                  <a:pt x="908290" y="2777696"/>
                </a:lnTo>
                <a:lnTo>
                  <a:pt x="917144" y="2758787"/>
                </a:lnTo>
                <a:lnTo>
                  <a:pt x="925998" y="2739878"/>
                </a:lnTo>
                <a:lnTo>
                  <a:pt x="937382" y="2722230"/>
                </a:lnTo>
                <a:lnTo>
                  <a:pt x="948766" y="2704581"/>
                </a:lnTo>
                <a:lnTo>
                  <a:pt x="960150" y="2688194"/>
                </a:lnTo>
                <a:lnTo>
                  <a:pt x="974063" y="2671806"/>
                </a:lnTo>
                <a:lnTo>
                  <a:pt x="986712" y="2656679"/>
                </a:lnTo>
                <a:lnTo>
                  <a:pt x="1000626" y="2641552"/>
                </a:lnTo>
                <a:lnTo>
                  <a:pt x="1015804" y="2626424"/>
                </a:lnTo>
                <a:lnTo>
                  <a:pt x="1030983" y="2613819"/>
                </a:lnTo>
                <a:lnTo>
                  <a:pt x="1048691" y="2601213"/>
                </a:lnTo>
                <a:lnTo>
                  <a:pt x="1065135" y="2588607"/>
                </a:lnTo>
                <a:lnTo>
                  <a:pt x="1082843" y="2577261"/>
                </a:lnTo>
                <a:lnTo>
                  <a:pt x="1100551" y="2567177"/>
                </a:lnTo>
                <a:lnTo>
                  <a:pt x="1119524" y="2557092"/>
                </a:lnTo>
                <a:lnTo>
                  <a:pt x="1138497" y="2548268"/>
                </a:lnTo>
                <a:lnTo>
                  <a:pt x="1157471" y="2541965"/>
                </a:lnTo>
                <a:lnTo>
                  <a:pt x="1177708" y="2534401"/>
                </a:lnTo>
                <a:lnTo>
                  <a:pt x="1197947" y="2529359"/>
                </a:lnTo>
                <a:lnTo>
                  <a:pt x="1218184" y="2523056"/>
                </a:lnTo>
                <a:lnTo>
                  <a:pt x="1239687" y="2519274"/>
                </a:lnTo>
                <a:lnTo>
                  <a:pt x="1262455" y="2516753"/>
                </a:lnTo>
                <a:lnTo>
                  <a:pt x="1282693" y="2515492"/>
                </a:lnTo>
                <a:lnTo>
                  <a:pt x="1305461" y="2515492"/>
                </a:lnTo>
                <a:lnTo>
                  <a:pt x="1326964" y="2515492"/>
                </a:lnTo>
                <a:lnTo>
                  <a:pt x="1349731" y="2516753"/>
                </a:lnTo>
                <a:lnTo>
                  <a:pt x="1371234" y="2519274"/>
                </a:lnTo>
                <a:lnTo>
                  <a:pt x="1391472" y="2523056"/>
                </a:lnTo>
                <a:lnTo>
                  <a:pt x="1412975" y="2529359"/>
                </a:lnTo>
                <a:lnTo>
                  <a:pt x="1433213" y="2534401"/>
                </a:lnTo>
                <a:lnTo>
                  <a:pt x="1453451" y="2541965"/>
                </a:lnTo>
                <a:lnTo>
                  <a:pt x="1472424" y="2548268"/>
                </a:lnTo>
                <a:lnTo>
                  <a:pt x="1491398" y="2557092"/>
                </a:lnTo>
                <a:lnTo>
                  <a:pt x="1511636" y="2567177"/>
                </a:lnTo>
                <a:lnTo>
                  <a:pt x="1528079" y="2577261"/>
                </a:lnTo>
                <a:lnTo>
                  <a:pt x="1547052" y="2588607"/>
                </a:lnTo>
                <a:lnTo>
                  <a:pt x="1563495" y="2601213"/>
                </a:lnTo>
                <a:lnTo>
                  <a:pt x="1578674" y="2613819"/>
                </a:lnTo>
                <a:lnTo>
                  <a:pt x="1595117" y="2626424"/>
                </a:lnTo>
                <a:lnTo>
                  <a:pt x="1610296" y="2641552"/>
                </a:lnTo>
                <a:lnTo>
                  <a:pt x="1624209" y="2656679"/>
                </a:lnTo>
                <a:lnTo>
                  <a:pt x="1638123" y="2671806"/>
                </a:lnTo>
                <a:lnTo>
                  <a:pt x="1650772" y="2688194"/>
                </a:lnTo>
                <a:lnTo>
                  <a:pt x="1663421" y="2704581"/>
                </a:lnTo>
                <a:lnTo>
                  <a:pt x="1673540" y="2722230"/>
                </a:lnTo>
                <a:lnTo>
                  <a:pt x="1683659" y="2739878"/>
                </a:lnTo>
                <a:lnTo>
                  <a:pt x="1695042" y="2758787"/>
                </a:lnTo>
                <a:lnTo>
                  <a:pt x="1702632" y="2777696"/>
                </a:lnTo>
                <a:lnTo>
                  <a:pt x="1710221" y="2797865"/>
                </a:lnTo>
                <a:lnTo>
                  <a:pt x="1716545" y="2816774"/>
                </a:lnTo>
                <a:lnTo>
                  <a:pt x="1722870" y="2838204"/>
                </a:lnTo>
                <a:lnTo>
                  <a:pt x="1726664" y="2857113"/>
                </a:lnTo>
                <a:lnTo>
                  <a:pt x="1731724" y="2879804"/>
                </a:lnTo>
                <a:lnTo>
                  <a:pt x="1734254" y="2901234"/>
                </a:lnTo>
                <a:lnTo>
                  <a:pt x="1736777" y="2922606"/>
                </a:lnTo>
                <a:lnTo>
                  <a:pt x="1736777" y="428310"/>
                </a:lnTo>
                <a:lnTo>
                  <a:pt x="1736777" y="406895"/>
                </a:lnTo>
                <a:lnTo>
                  <a:pt x="1739344" y="384219"/>
                </a:lnTo>
                <a:lnTo>
                  <a:pt x="1741911" y="362804"/>
                </a:lnTo>
                <a:lnTo>
                  <a:pt x="1745762" y="341388"/>
                </a:lnTo>
                <a:lnTo>
                  <a:pt x="1749613" y="321233"/>
                </a:lnTo>
                <a:lnTo>
                  <a:pt x="1756031" y="301077"/>
                </a:lnTo>
                <a:lnTo>
                  <a:pt x="1762449" y="280921"/>
                </a:lnTo>
                <a:lnTo>
                  <a:pt x="1771434" y="262025"/>
                </a:lnTo>
                <a:lnTo>
                  <a:pt x="1780420" y="241869"/>
                </a:lnTo>
                <a:lnTo>
                  <a:pt x="1789405" y="224233"/>
                </a:lnTo>
                <a:lnTo>
                  <a:pt x="1799674" y="205337"/>
                </a:lnTo>
                <a:lnTo>
                  <a:pt x="1811226" y="188960"/>
                </a:lnTo>
                <a:lnTo>
                  <a:pt x="1824063" y="171324"/>
                </a:lnTo>
                <a:lnTo>
                  <a:pt x="1835615" y="156207"/>
                </a:lnTo>
                <a:lnTo>
                  <a:pt x="1851018" y="139831"/>
                </a:lnTo>
                <a:lnTo>
                  <a:pt x="1865138" y="124714"/>
                </a:lnTo>
                <a:lnTo>
                  <a:pt x="1880542" y="110857"/>
                </a:lnTo>
                <a:lnTo>
                  <a:pt x="1895945" y="97000"/>
                </a:lnTo>
                <a:lnTo>
                  <a:pt x="1912632" y="84402"/>
                </a:lnTo>
                <a:lnTo>
                  <a:pt x="1929319" y="73065"/>
                </a:lnTo>
                <a:lnTo>
                  <a:pt x="1947290" y="60467"/>
                </a:lnTo>
                <a:lnTo>
                  <a:pt x="1966544" y="50389"/>
                </a:lnTo>
                <a:lnTo>
                  <a:pt x="1984515" y="41571"/>
                </a:lnTo>
                <a:lnTo>
                  <a:pt x="2003769" y="34013"/>
                </a:lnTo>
                <a:lnTo>
                  <a:pt x="2024307" y="25195"/>
                </a:lnTo>
                <a:lnTo>
                  <a:pt x="2043561" y="17636"/>
                </a:lnTo>
                <a:lnTo>
                  <a:pt x="2065383" y="12597"/>
                </a:lnTo>
                <a:lnTo>
                  <a:pt x="2085920" y="7558"/>
                </a:lnTo>
                <a:lnTo>
                  <a:pt x="2107742" y="3779"/>
                </a:lnTo>
                <a:lnTo>
                  <a:pt x="2129563" y="126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6278144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12192000" cy="4342900"/>
          </a:xfrm>
          <a:custGeom>
            <a:avLst/>
            <a:gdLst>
              <a:gd name="connsiteX0" fmla="*/ 14802920 w 18287995"/>
              <a:gd name="connsiteY0" fmla="*/ 2 h 6515354"/>
              <a:gd name="connsiteX1" fmla="*/ 15677063 w 18287995"/>
              <a:gd name="connsiteY1" fmla="*/ 2 h 6515354"/>
              <a:gd name="connsiteX2" fmla="*/ 15677063 w 18287995"/>
              <a:gd name="connsiteY2" fmla="*/ 2 h 6515354"/>
              <a:gd name="connsiteX3" fmla="*/ 16551206 w 18287995"/>
              <a:gd name="connsiteY3" fmla="*/ 2 h 6515354"/>
              <a:gd name="connsiteX4" fmla="*/ 16551206 w 18287995"/>
              <a:gd name="connsiteY4" fmla="*/ 2 h 6515354"/>
              <a:gd name="connsiteX5" fmla="*/ 17413851 w 18287995"/>
              <a:gd name="connsiteY5" fmla="*/ 2 h 6515354"/>
              <a:gd name="connsiteX6" fmla="*/ 17413851 w 18287995"/>
              <a:gd name="connsiteY6" fmla="*/ 2 h 6515354"/>
              <a:gd name="connsiteX7" fmla="*/ 18287995 w 18287995"/>
              <a:gd name="connsiteY7" fmla="*/ 2 h 6515354"/>
              <a:gd name="connsiteX8" fmla="*/ 18287995 w 18287995"/>
              <a:gd name="connsiteY8" fmla="*/ 3446319 h 6515354"/>
              <a:gd name="connsiteX9" fmla="*/ 18287995 w 18287995"/>
              <a:gd name="connsiteY9" fmla="*/ 3467764 h 6515354"/>
              <a:gd name="connsiteX10" fmla="*/ 18286711 w 18287995"/>
              <a:gd name="connsiteY10" fmla="*/ 3490471 h 6515354"/>
              <a:gd name="connsiteX11" fmla="*/ 18284145 w 18287995"/>
              <a:gd name="connsiteY11" fmla="*/ 3511916 h 6515354"/>
              <a:gd name="connsiteX12" fmla="*/ 18279009 w 18287995"/>
              <a:gd name="connsiteY12" fmla="*/ 3532099 h 6515354"/>
              <a:gd name="connsiteX13" fmla="*/ 18273875 w 18287995"/>
              <a:gd name="connsiteY13" fmla="*/ 3553544 h 6515354"/>
              <a:gd name="connsiteX14" fmla="*/ 18268741 w 18287995"/>
              <a:gd name="connsiteY14" fmla="*/ 3573727 h 6515354"/>
              <a:gd name="connsiteX15" fmla="*/ 18261039 w 18287995"/>
              <a:gd name="connsiteY15" fmla="*/ 3593911 h 6515354"/>
              <a:gd name="connsiteX16" fmla="*/ 18254621 w 18287995"/>
              <a:gd name="connsiteY16" fmla="*/ 3612833 h 6515354"/>
              <a:gd name="connsiteX17" fmla="*/ 18245635 w 18287995"/>
              <a:gd name="connsiteY17" fmla="*/ 3633016 h 6515354"/>
              <a:gd name="connsiteX18" fmla="*/ 18235367 w 18287995"/>
              <a:gd name="connsiteY18" fmla="*/ 3650677 h 6515354"/>
              <a:gd name="connsiteX19" fmla="*/ 18225097 w 18287995"/>
              <a:gd name="connsiteY19" fmla="*/ 3669599 h 6515354"/>
              <a:gd name="connsiteX20" fmla="*/ 18213545 w 18287995"/>
              <a:gd name="connsiteY20" fmla="*/ 3685998 h 6515354"/>
              <a:gd name="connsiteX21" fmla="*/ 18200709 w 18287995"/>
              <a:gd name="connsiteY21" fmla="*/ 3703658 h 6515354"/>
              <a:gd name="connsiteX22" fmla="*/ 18187873 w 18287995"/>
              <a:gd name="connsiteY22" fmla="*/ 3718796 h 6515354"/>
              <a:gd name="connsiteX23" fmla="*/ 18175037 w 18287995"/>
              <a:gd name="connsiteY23" fmla="*/ 3735195 h 6515354"/>
              <a:gd name="connsiteX24" fmla="*/ 18159633 w 18287995"/>
              <a:gd name="connsiteY24" fmla="*/ 3750332 h 6515354"/>
              <a:gd name="connsiteX25" fmla="*/ 18144229 w 18287995"/>
              <a:gd name="connsiteY25" fmla="*/ 3764208 h 6515354"/>
              <a:gd name="connsiteX26" fmla="*/ 18127543 w 18287995"/>
              <a:gd name="connsiteY26" fmla="*/ 3778084 h 6515354"/>
              <a:gd name="connsiteX27" fmla="*/ 18112139 w 18287995"/>
              <a:gd name="connsiteY27" fmla="*/ 3790699 h 6515354"/>
              <a:gd name="connsiteX28" fmla="*/ 18094169 w 18287995"/>
              <a:gd name="connsiteY28" fmla="*/ 3802052 h 6515354"/>
              <a:gd name="connsiteX29" fmla="*/ 18077481 w 18287995"/>
              <a:gd name="connsiteY29" fmla="*/ 3813405 h 6515354"/>
              <a:gd name="connsiteX30" fmla="*/ 18059511 w 18287995"/>
              <a:gd name="connsiteY30" fmla="*/ 3823497 h 6515354"/>
              <a:gd name="connsiteX31" fmla="*/ 18040257 w 18287995"/>
              <a:gd name="connsiteY31" fmla="*/ 3833589 h 6515354"/>
              <a:gd name="connsiteX32" fmla="*/ 18019719 w 18287995"/>
              <a:gd name="connsiteY32" fmla="*/ 3841158 h 6515354"/>
              <a:gd name="connsiteX33" fmla="*/ 18000465 w 18287995"/>
              <a:gd name="connsiteY33" fmla="*/ 3849988 h 6515354"/>
              <a:gd name="connsiteX34" fmla="*/ 17979927 w 18287995"/>
              <a:gd name="connsiteY34" fmla="*/ 3856295 h 6515354"/>
              <a:gd name="connsiteX35" fmla="*/ 17959389 w 18287995"/>
              <a:gd name="connsiteY35" fmla="*/ 3862602 h 6515354"/>
              <a:gd name="connsiteX36" fmla="*/ 17938851 w 18287995"/>
              <a:gd name="connsiteY36" fmla="*/ 3866387 h 6515354"/>
              <a:gd name="connsiteX37" fmla="*/ 17917029 w 18287995"/>
              <a:gd name="connsiteY37" fmla="*/ 3870171 h 6515354"/>
              <a:gd name="connsiteX38" fmla="*/ 17895209 w 18287995"/>
              <a:gd name="connsiteY38" fmla="*/ 3872694 h 6515354"/>
              <a:gd name="connsiteX39" fmla="*/ 17872103 w 18287995"/>
              <a:gd name="connsiteY39" fmla="*/ 3875217 h 6515354"/>
              <a:gd name="connsiteX40" fmla="*/ 17850281 w 18287995"/>
              <a:gd name="connsiteY40" fmla="*/ 3875217 h 6515354"/>
              <a:gd name="connsiteX41" fmla="*/ 17828461 w 18287995"/>
              <a:gd name="connsiteY41" fmla="*/ 3875217 h 6515354"/>
              <a:gd name="connsiteX42" fmla="*/ 17806639 w 18287995"/>
              <a:gd name="connsiteY42" fmla="*/ 3872694 h 6515354"/>
              <a:gd name="connsiteX43" fmla="*/ 17784817 w 18287995"/>
              <a:gd name="connsiteY43" fmla="*/ 3870171 h 6515354"/>
              <a:gd name="connsiteX44" fmla="*/ 17761713 w 18287995"/>
              <a:gd name="connsiteY44" fmla="*/ 3866387 h 6515354"/>
              <a:gd name="connsiteX45" fmla="*/ 17742457 w 18287995"/>
              <a:gd name="connsiteY45" fmla="*/ 3862602 h 6515354"/>
              <a:gd name="connsiteX46" fmla="*/ 17720637 w 18287995"/>
              <a:gd name="connsiteY46" fmla="*/ 3856295 h 6515354"/>
              <a:gd name="connsiteX47" fmla="*/ 17701383 w 18287995"/>
              <a:gd name="connsiteY47" fmla="*/ 3849988 h 6515354"/>
              <a:gd name="connsiteX48" fmla="*/ 17680845 w 18287995"/>
              <a:gd name="connsiteY48" fmla="*/ 3841158 h 6515354"/>
              <a:gd name="connsiteX49" fmla="*/ 17661591 w 18287995"/>
              <a:gd name="connsiteY49" fmla="*/ 3833589 h 6515354"/>
              <a:gd name="connsiteX50" fmla="*/ 17642335 w 18287995"/>
              <a:gd name="connsiteY50" fmla="*/ 3823497 h 6515354"/>
              <a:gd name="connsiteX51" fmla="*/ 17624365 w 18287995"/>
              <a:gd name="connsiteY51" fmla="*/ 3813405 h 6515354"/>
              <a:gd name="connsiteX52" fmla="*/ 17606395 w 18287995"/>
              <a:gd name="connsiteY52" fmla="*/ 3802052 h 6515354"/>
              <a:gd name="connsiteX53" fmla="*/ 17589707 w 18287995"/>
              <a:gd name="connsiteY53" fmla="*/ 3790699 h 6515354"/>
              <a:gd name="connsiteX54" fmla="*/ 17573021 w 18287995"/>
              <a:gd name="connsiteY54" fmla="*/ 3778084 h 6515354"/>
              <a:gd name="connsiteX55" fmla="*/ 17557617 w 18287995"/>
              <a:gd name="connsiteY55" fmla="*/ 3764208 h 6515354"/>
              <a:gd name="connsiteX56" fmla="*/ 17540931 w 18287995"/>
              <a:gd name="connsiteY56" fmla="*/ 3750332 h 6515354"/>
              <a:gd name="connsiteX57" fmla="*/ 17526811 w 18287995"/>
              <a:gd name="connsiteY57" fmla="*/ 3735195 h 6515354"/>
              <a:gd name="connsiteX58" fmla="*/ 17513975 w 18287995"/>
              <a:gd name="connsiteY58" fmla="*/ 3718796 h 6515354"/>
              <a:gd name="connsiteX59" fmla="*/ 17499855 w 18287995"/>
              <a:gd name="connsiteY59" fmla="*/ 3703658 h 6515354"/>
              <a:gd name="connsiteX60" fmla="*/ 17488301 w 18287995"/>
              <a:gd name="connsiteY60" fmla="*/ 3685998 h 6515354"/>
              <a:gd name="connsiteX61" fmla="*/ 17476749 w 18287995"/>
              <a:gd name="connsiteY61" fmla="*/ 3669599 h 6515354"/>
              <a:gd name="connsiteX62" fmla="*/ 17465197 w 18287995"/>
              <a:gd name="connsiteY62" fmla="*/ 3650677 h 6515354"/>
              <a:gd name="connsiteX63" fmla="*/ 17456211 w 18287995"/>
              <a:gd name="connsiteY63" fmla="*/ 3633016 h 6515354"/>
              <a:gd name="connsiteX64" fmla="*/ 17448509 w 18287995"/>
              <a:gd name="connsiteY64" fmla="*/ 3612833 h 6515354"/>
              <a:gd name="connsiteX65" fmla="*/ 17440807 w 18287995"/>
              <a:gd name="connsiteY65" fmla="*/ 3593911 h 6515354"/>
              <a:gd name="connsiteX66" fmla="*/ 17433107 w 18287995"/>
              <a:gd name="connsiteY66" fmla="*/ 3573727 h 6515354"/>
              <a:gd name="connsiteX67" fmla="*/ 17426689 w 18287995"/>
              <a:gd name="connsiteY67" fmla="*/ 3553544 h 6515354"/>
              <a:gd name="connsiteX68" fmla="*/ 17421553 w 18287995"/>
              <a:gd name="connsiteY68" fmla="*/ 3532099 h 6515354"/>
              <a:gd name="connsiteX69" fmla="*/ 17417703 w 18287995"/>
              <a:gd name="connsiteY69" fmla="*/ 3511916 h 6515354"/>
              <a:gd name="connsiteX70" fmla="*/ 17415135 w 18287995"/>
              <a:gd name="connsiteY70" fmla="*/ 3490471 h 6515354"/>
              <a:gd name="connsiteX71" fmla="*/ 17413851 w 18287995"/>
              <a:gd name="connsiteY71" fmla="*/ 3467764 h 6515354"/>
              <a:gd name="connsiteX72" fmla="*/ 17413851 w 18287995"/>
              <a:gd name="connsiteY72" fmla="*/ 4557273 h 6515354"/>
              <a:gd name="connsiteX73" fmla="*/ 17412587 w 18287995"/>
              <a:gd name="connsiteY73" fmla="*/ 4578692 h 6515354"/>
              <a:gd name="connsiteX74" fmla="*/ 17411321 w 18287995"/>
              <a:gd name="connsiteY74" fmla="*/ 4601372 h 6515354"/>
              <a:gd name="connsiteX75" fmla="*/ 17408791 w 18287995"/>
              <a:gd name="connsiteY75" fmla="*/ 4622791 h 6515354"/>
              <a:gd name="connsiteX76" fmla="*/ 17404997 w 18287995"/>
              <a:gd name="connsiteY76" fmla="*/ 4642950 h 6515354"/>
              <a:gd name="connsiteX77" fmla="*/ 17399937 w 18287995"/>
              <a:gd name="connsiteY77" fmla="*/ 4664370 h 6515354"/>
              <a:gd name="connsiteX78" fmla="*/ 17393613 w 18287995"/>
              <a:gd name="connsiteY78" fmla="*/ 4684529 h 6515354"/>
              <a:gd name="connsiteX79" fmla="*/ 17387289 w 18287995"/>
              <a:gd name="connsiteY79" fmla="*/ 4704688 h 6515354"/>
              <a:gd name="connsiteX80" fmla="*/ 17379699 w 18287995"/>
              <a:gd name="connsiteY80" fmla="*/ 4723588 h 6515354"/>
              <a:gd name="connsiteX81" fmla="*/ 17370845 w 18287995"/>
              <a:gd name="connsiteY81" fmla="*/ 4742487 h 6515354"/>
              <a:gd name="connsiteX82" fmla="*/ 17361991 w 18287995"/>
              <a:gd name="connsiteY82" fmla="*/ 4761386 h 6515354"/>
              <a:gd name="connsiteX83" fmla="*/ 17350607 w 18287995"/>
              <a:gd name="connsiteY83" fmla="*/ 4779026 h 6515354"/>
              <a:gd name="connsiteX84" fmla="*/ 17339223 w 18287995"/>
              <a:gd name="connsiteY84" fmla="*/ 4796665 h 6515354"/>
              <a:gd name="connsiteX85" fmla="*/ 17327839 w 18287995"/>
              <a:gd name="connsiteY85" fmla="*/ 4814305 h 6515354"/>
              <a:gd name="connsiteX86" fmla="*/ 17313925 w 18287995"/>
              <a:gd name="connsiteY86" fmla="*/ 4829424 h 6515354"/>
              <a:gd name="connsiteX87" fmla="*/ 17301277 w 18287995"/>
              <a:gd name="connsiteY87" fmla="*/ 4844544 h 6515354"/>
              <a:gd name="connsiteX88" fmla="*/ 17287363 w 18287995"/>
              <a:gd name="connsiteY88" fmla="*/ 4859663 h 6515354"/>
              <a:gd name="connsiteX89" fmla="*/ 17272185 w 18287995"/>
              <a:gd name="connsiteY89" fmla="*/ 4873523 h 6515354"/>
              <a:gd name="connsiteX90" fmla="*/ 17257007 w 18287995"/>
              <a:gd name="connsiteY90" fmla="*/ 4888642 h 6515354"/>
              <a:gd name="connsiteX91" fmla="*/ 17239299 w 18287995"/>
              <a:gd name="connsiteY91" fmla="*/ 4901242 h 6515354"/>
              <a:gd name="connsiteX92" fmla="*/ 17222855 w 18287995"/>
              <a:gd name="connsiteY92" fmla="*/ 4912582 h 6515354"/>
              <a:gd name="connsiteX93" fmla="*/ 17205147 w 18287995"/>
              <a:gd name="connsiteY93" fmla="*/ 4923921 h 6515354"/>
              <a:gd name="connsiteX94" fmla="*/ 17187439 w 18287995"/>
              <a:gd name="connsiteY94" fmla="*/ 4934001 h 6515354"/>
              <a:gd name="connsiteX95" fmla="*/ 17168465 w 18287995"/>
              <a:gd name="connsiteY95" fmla="*/ 4944081 h 6515354"/>
              <a:gd name="connsiteX96" fmla="*/ 17149493 w 18287995"/>
              <a:gd name="connsiteY96" fmla="*/ 4951640 h 6515354"/>
              <a:gd name="connsiteX97" fmla="*/ 17129255 w 18287995"/>
              <a:gd name="connsiteY97" fmla="*/ 4960460 h 6515354"/>
              <a:gd name="connsiteX98" fmla="*/ 17110281 w 18287995"/>
              <a:gd name="connsiteY98" fmla="*/ 4966760 h 6515354"/>
              <a:gd name="connsiteX99" fmla="*/ 17090043 w 18287995"/>
              <a:gd name="connsiteY99" fmla="*/ 4973060 h 6515354"/>
              <a:gd name="connsiteX100" fmla="*/ 17069805 w 18287995"/>
              <a:gd name="connsiteY100" fmla="*/ 4976840 h 6515354"/>
              <a:gd name="connsiteX101" fmla="*/ 17048303 w 18287995"/>
              <a:gd name="connsiteY101" fmla="*/ 4980619 h 6515354"/>
              <a:gd name="connsiteX102" fmla="*/ 17025535 w 18287995"/>
              <a:gd name="connsiteY102" fmla="*/ 4983139 h 6515354"/>
              <a:gd name="connsiteX103" fmla="*/ 17005297 w 18287995"/>
              <a:gd name="connsiteY103" fmla="*/ 4985659 h 6515354"/>
              <a:gd name="connsiteX104" fmla="*/ 16982529 w 18287995"/>
              <a:gd name="connsiteY104" fmla="*/ 4985659 h 6515354"/>
              <a:gd name="connsiteX105" fmla="*/ 16961025 w 18287995"/>
              <a:gd name="connsiteY105" fmla="*/ 4985659 h 6515354"/>
              <a:gd name="connsiteX106" fmla="*/ 16938257 w 18287995"/>
              <a:gd name="connsiteY106" fmla="*/ 4983139 h 6515354"/>
              <a:gd name="connsiteX107" fmla="*/ 16916755 w 18287995"/>
              <a:gd name="connsiteY107" fmla="*/ 4980619 h 6515354"/>
              <a:gd name="connsiteX108" fmla="*/ 16896517 w 18287995"/>
              <a:gd name="connsiteY108" fmla="*/ 4976840 h 6515354"/>
              <a:gd name="connsiteX109" fmla="*/ 16875015 w 18287995"/>
              <a:gd name="connsiteY109" fmla="*/ 4973060 h 6515354"/>
              <a:gd name="connsiteX110" fmla="*/ 16854777 w 18287995"/>
              <a:gd name="connsiteY110" fmla="*/ 4966760 h 6515354"/>
              <a:gd name="connsiteX111" fmla="*/ 16834539 w 18287995"/>
              <a:gd name="connsiteY111" fmla="*/ 4960460 h 6515354"/>
              <a:gd name="connsiteX112" fmla="*/ 16815565 w 18287995"/>
              <a:gd name="connsiteY112" fmla="*/ 4951640 h 6515354"/>
              <a:gd name="connsiteX113" fmla="*/ 16795327 w 18287995"/>
              <a:gd name="connsiteY113" fmla="*/ 4944081 h 6515354"/>
              <a:gd name="connsiteX114" fmla="*/ 16776354 w 18287995"/>
              <a:gd name="connsiteY114" fmla="*/ 4934001 h 6515354"/>
              <a:gd name="connsiteX115" fmla="*/ 16758646 w 18287995"/>
              <a:gd name="connsiteY115" fmla="*/ 4923921 h 6515354"/>
              <a:gd name="connsiteX116" fmla="*/ 16740937 w 18287995"/>
              <a:gd name="connsiteY116" fmla="*/ 4912582 h 6515354"/>
              <a:gd name="connsiteX117" fmla="*/ 16724494 w 18287995"/>
              <a:gd name="connsiteY117" fmla="*/ 4901242 h 6515354"/>
              <a:gd name="connsiteX118" fmla="*/ 16709315 w 18287995"/>
              <a:gd name="connsiteY118" fmla="*/ 4888642 h 6515354"/>
              <a:gd name="connsiteX119" fmla="*/ 16692872 w 18287995"/>
              <a:gd name="connsiteY119" fmla="*/ 4873523 h 6515354"/>
              <a:gd name="connsiteX120" fmla="*/ 16677694 w 18287995"/>
              <a:gd name="connsiteY120" fmla="*/ 4859663 h 6515354"/>
              <a:gd name="connsiteX121" fmla="*/ 16663780 w 18287995"/>
              <a:gd name="connsiteY121" fmla="*/ 4844544 h 6515354"/>
              <a:gd name="connsiteX122" fmla="*/ 16649866 w 18287995"/>
              <a:gd name="connsiteY122" fmla="*/ 4829424 h 6515354"/>
              <a:gd name="connsiteX123" fmla="*/ 16637218 w 18287995"/>
              <a:gd name="connsiteY123" fmla="*/ 4814305 h 6515354"/>
              <a:gd name="connsiteX124" fmla="*/ 16624569 w 18287995"/>
              <a:gd name="connsiteY124" fmla="*/ 4796665 h 6515354"/>
              <a:gd name="connsiteX125" fmla="*/ 16614450 w 18287995"/>
              <a:gd name="connsiteY125" fmla="*/ 4779026 h 6515354"/>
              <a:gd name="connsiteX126" fmla="*/ 16604331 w 18287995"/>
              <a:gd name="connsiteY126" fmla="*/ 4761386 h 6515354"/>
              <a:gd name="connsiteX127" fmla="*/ 16592947 w 18287995"/>
              <a:gd name="connsiteY127" fmla="*/ 4742487 h 6515354"/>
              <a:gd name="connsiteX128" fmla="*/ 16585358 w 18287995"/>
              <a:gd name="connsiteY128" fmla="*/ 4723588 h 6515354"/>
              <a:gd name="connsiteX129" fmla="*/ 16577768 w 18287995"/>
              <a:gd name="connsiteY129" fmla="*/ 4704688 h 6515354"/>
              <a:gd name="connsiteX130" fmla="*/ 16571444 w 18287995"/>
              <a:gd name="connsiteY130" fmla="*/ 4684529 h 6515354"/>
              <a:gd name="connsiteX131" fmla="*/ 16565120 w 18287995"/>
              <a:gd name="connsiteY131" fmla="*/ 4664370 h 6515354"/>
              <a:gd name="connsiteX132" fmla="*/ 16561325 w 18287995"/>
              <a:gd name="connsiteY132" fmla="*/ 4642950 h 6515354"/>
              <a:gd name="connsiteX133" fmla="*/ 16556266 w 18287995"/>
              <a:gd name="connsiteY133" fmla="*/ 4622791 h 6515354"/>
              <a:gd name="connsiteX134" fmla="*/ 16553736 w 18287995"/>
              <a:gd name="connsiteY134" fmla="*/ 4601372 h 6515354"/>
              <a:gd name="connsiteX135" fmla="*/ 16551206 w 18287995"/>
              <a:gd name="connsiteY135" fmla="*/ 4578692 h 6515354"/>
              <a:gd name="connsiteX136" fmla="*/ 16551206 w 18287995"/>
              <a:gd name="connsiteY136" fmla="*/ 4557273 h 6515354"/>
              <a:gd name="connsiteX137" fmla="*/ 16551206 w 18287995"/>
              <a:gd name="connsiteY137" fmla="*/ 2698616 h 6515354"/>
              <a:gd name="connsiteX138" fmla="*/ 16549922 w 18287995"/>
              <a:gd name="connsiteY138" fmla="*/ 2720054 h 6515354"/>
              <a:gd name="connsiteX139" fmla="*/ 16548639 w 18287995"/>
              <a:gd name="connsiteY139" fmla="*/ 2742753 h 6515354"/>
              <a:gd name="connsiteX140" fmla="*/ 16546072 w 18287995"/>
              <a:gd name="connsiteY140" fmla="*/ 2764190 h 6515354"/>
              <a:gd name="connsiteX141" fmla="*/ 16542221 w 18287995"/>
              <a:gd name="connsiteY141" fmla="*/ 2784367 h 6515354"/>
              <a:gd name="connsiteX142" fmla="*/ 16537086 w 18287995"/>
              <a:gd name="connsiteY142" fmla="*/ 2805804 h 6515354"/>
              <a:gd name="connsiteX143" fmla="*/ 16531952 w 18287995"/>
              <a:gd name="connsiteY143" fmla="*/ 2825981 h 6515354"/>
              <a:gd name="connsiteX144" fmla="*/ 16525534 w 18287995"/>
              <a:gd name="connsiteY144" fmla="*/ 2846157 h 6515354"/>
              <a:gd name="connsiteX145" fmla="*/ 16516548 w 18287995"/>
              <a:gd name="connsiteY145" fmla="*/ 2865073 h 6515354"/>
              <a:gd name="connsiteX146" fmla="*/ 16507563 w 18287995"/>
              <a:gd name="connsiteY146" fmla="*/ 2883989 h 6515354"/>
              <a:gd name="connsiteX147" fmla="*/ 16498578 w 18287995"/>
              <a:gd name="connsiteY147" fmla="*/ 2902904 h 6515354"/>
              <a:gd name="connsiteX148" fmla="*/ 16488309 w 18287995"/>
              <a:gd name="connsiteY148" fmla="*/ 2920558 h 6515354"/>
              <a:gd name="connsiteX149" fmla="*/ 16475473 w 18287995"/>
              <a:gd name="connsiteY149" fmla="*/ 2938213 h 6515354"/>
              <a:gd name="connsiteX150" fmla="*/ 16463920 w 18287995"/>
              <a:gd name="connsiteY150" fmla="*/ 2955867 h 6515354"/>
              <a:gd name="connsiteX151" fmla="*/ 16451084 w 18287995"/>
              <a:gd name="connsiteY151" fmla="*/ 2971000 h 6515354"/>
              <a:gd name="connsiteX152" fmla="*/ 16436964 w 18287995"/>
              <a:gd name="connsiteY152" fmla="*/ 2987393 h 6515354"/>
              <a:gd name="connsiteX153" fmla="*/ 16422844 w 18287995"/>
              <a:gd name="connsiteY153" fmla="*/ 3001265 h 6515354"/>
              <a:gd name="connsiteX154" fmla="*/ 16407441 w 18287995"/>
              <a:gd name="connsiteY154" fmla="*/ 3015136 h 6515354"/>
              <a:gd name="connsiteX155" fmla="*/ 16392037 w 18287995"/>
              <a:gd name="connsiteY155" fmla="*/ 3030268 h 6515354"/>
              <a:gd name="connsiteX156" fmla="*/ 16374067 w 18287995"/>
              <a:gd name="connsiteY156" fmla="*/ 3042879 h 6515354"/>
              <a:gd name="connsiteX157" fmla="*/ 16357380 w 18287995"/>
              <a:gd name="connsiteY157" fmla="*/ 3054228 h 6515354"/>
              <a:gd name="connsiteX158" fmla="*/ 16340693 w 18287995"/>
              <a:gd name="connsiteY158" fmla="*/ 3065577 h 6515354"/>
              <a:gd name="connsiteX159" fmla="*/ 16321439 w 18287995"/>
              <a:gd name="connsiteY159" fmla="*/ 3075666 h 6515354"/>
              <a:gd name="connsiteX160" fmla="*/ 16303468 w 18287995"/>
              <a:gd name="connsiteY160" fmla="*/ 3085754 h 6515354"/>
              <a:gd name="connsiteX161" fmla="*/ 16284214 w 18287995"/>
              <a:gd name="connsiteY161" fmla="*/ 3093320 h 6515354"/>
              <a:gd name="connsiteX162" fmla="*/ 16263676 w 18287995"/>
              <a:gd name="connsiteY162" fmla="*/ 3102147 h 6515354"/>
              <a:gd name="connsiteX163" fmla="*/ 16243138 w 18287995"/>
              <a:gd name="connsiteY163" fmla="*/ 3108453 h 6515354"/>
              <a:gd name="connsiteX164" fmla="*/ 16222600 w 18287995"/>
              <a:gd name="connsiteY164" fmla="*/ 3114758 h 6515354"/>
              <a:gd name="connsiteX165" fmla="*/ 16202062 w 18287995"/>
              <a:gd name="connsiteY165" fmla="*/ 3118541 h 6515354"/>
              <a:gd name="connsiteX166" fmla="*/ 16180241 w 18287995"/>
              <a:gd name="connsiteY166" fmla="*/ 3122324 h 6515354"/>
              <a:gd name="connsiteX167" fmla="*/ 16158419 w 18287995"/>
              <a:gd name="connsiteY167" fmla="*/ 3124847 h 6515354"/>
              <a:gd name="connsiteX168" fmla="*/ 16136598 w 18287995"/>
              <a:gd name="connsiteY168" fmla="*/ 3127368 h 6515354"/>
              <a:gd name="connsiteX169" fmla="*/ 16113493 w 18287995"/>
              <a:gd name="connsiteY169" fmla="*/ 3127368 h 6515354"/>
              <a:gd name="connsiteX170" fmla="*/ 16091671 w 18287995"/>
              <a:gd name="connsiteY170" fmla="*/ 3127368 h 6515354"/>
              <a:gd name="connsiteX171" fmla="*/ 16068566 w 18287995"/>
              <a:gd name="connsiteY171" fmla="*/ 3124847 h 6515354"/>
              <a:gd name="connsiteX172" fmla="*/ 16048028 w 18287995"/>
              <a:gd name="connsiteY172" fmla="*/ 3122324 h 6515354"/>
              <a:gd name="connsiteX173" fmla="*/ 16026207 w 18287995"/>
              <a:gd name="connsiteY173" fmla="*/ 3118541 h 6515354"/>
              <a:gd name="connsiteX174" fmla="*/ 16004385 w 18287995"/>
              <a:gd name="connsiteY174" fmla="*/ 3114758 h 6515354"/>
              <a:gd name="connsiteX175" fmla="*/ 15983847 w 18287995"/>
              <a:gd name="connsiteY175" fmla="*/ 3108453 h 6515354"/>
              <a:gd name="connsiteX176" fmla="*/ 15963310 w 18287995"/>
              <a:gd name="connsiteY176" fmla="*/ 3102147 h 6515354"/>
              <a:gd name="connsiteX177" fmla="*/ 15944055 w 18287995"/>
              <a:gd name="connsiteY177" fmla="*/ 3093320 h 6515354"/>
              <a:gd name="connsiteX178" fmla="*/ 15924801 w 18287995"/>
              <a:gd name="connsiteY178" fmla="*/ 3085754 h 6515354"/>
              <a:gd name="connsiteX179" fmla="*/ 15905547 w 18287995"/>
              <a:gd name="connsiteY179" fmla="*/ 3075666 h 6515354"/>
              <a:gd name="connsiteX180" fmla="*/ 15887576 w 18287995"/>
              <a:gd name="connsiteY180" fmla="*/ 3065577 h 6515354"/>
              <a:gd name="connsiteX181" fmla="*/ 15869606 w 18287995"/>
              <a:gd name="connsiteY181" fmla="*/ 3054228 h 6515354"/>
              <a:gd name="connsiteX182" fmla="*/ 15851635 w 18287995"/>
              <a:gd name="connsiteY182" fmla="*/ 3042879 h 6515354"/>
              <a:gd name="connsiteX183" fmla="*/ 15836231 w 18287995"/>
              <a:gd name="connsiteY183" fmla="*/ 3030268 h 6515354"/>
              <a:gd name="connsiteX184" fmla="*/ 15819544 w 18287995"/>
              <a:gd name="connsiteY184" fmla="*/ 3015136 h 6515354"/>
              <a:gd name="connsiteX185" fmla="*/ 15805425 w 18287995"/>
              <a:gd name="connsiteY185" fmla="*/ 3001265 h 6515354"/>
              <a:gd name="connsiteX186" fmla="*/ 15791305 w 18287995"/>
              <a:gd name="connsiteY186" fmla="*/ 2987393 h 6515354"/>
              <a:gd name="connsiteX187" fmla="*/ 15775901 w 18287995"/>
              <a:gd name="connsiteY187" fmla="*/ 2971000 h 6515354"/>
              <a:gd name="connsiteX188" fmla="*/ 15764349 w 18287995"/>
              <a:gd name="connsiteY188" fmla="*/ 2955867 h 6515354"/>
              <a:gd name="connsiteX189" fmla="*/ 15751513 w 18287995"/>
              <a:gd name="connsiteY189" fmla="*/ 2938213 h 6515354"/>
              <a:gd name="connsiteX190" fmla="*/ 15739960 w 18287995"/>
              <a:gd name="connsiteY190" fmla="*/ 2920558 h 6515354"/>
              <a:gd name="connsiteX191" fmla="*/ 15729691 w 18287995"/>
              <a:gd name="connsiteY191" fmla="*/ 2902904 h 6515354"/>
              <a:gd name="connsiteX192" fmla="*/ 15720706 w 18287995"/>
              <a:gd name="connsiteY192" fmla="*/ 2883989 h 6515354"/>
              <a:gd name="connsiteX193" fmla="*/ 15710437 w 18287995"/>
              <a:gd name="connsiteY193" fmla="*/ 2865073 h 6515354"/>
              <a:gd name="connsiteX194" fmla="*/ 15702735 w 18287995"/>
              <a:gd name="connsiteY194" fmla="*/ 2846157 h 6515354"/>
              <a:gd name="connsiteX195" fmla="*/ 15696317 w 18287995"/>
              <a:gd name="connsiteY195" fmla="*/ 2825981 h 6515354"/>
              <a:gd name="connsiteX196" fmla="*/ 15689899 w 18287995"/>
              <a:gd name="connsiteY196" fmla="*/ 2805804 h 6515354"/>
              <a:gd name="connsiteX197" fmla="*/ 15686048 w 18287995"/>
              <a:gd name="connsiteY197" fmla="*/ 2784367 h 6515354"/>
              <a:gd name="connsiteX198" fmla="*/ 15682197 w 18287995"/>
              <a:gd name="connsiteY198" fmla="*/ 2764190 h 6515354"/>
              <a:gd name="connsiteX199" fmla="*/ 15679630 w 18287995"/>
              <a:gd name="connsiteY199" fmla="*/ 2742753 h 6515354"/>
              <a:gd name="connsiteX200" fmla="*/ 15677063 w 18287995"/>
              <a:gd name="connsiteY200" fmla="*/ 2720054 h 6515354"/>
              <a:gd name="connsiteX201" fmla="*/ 15677063 w 18287995"/>
              <a:gd name="connsiteY201" fmla="*/ 2698616 h 6515354"/>
              <a:gd name="connsiteX202" fmla="*/ 15677063 w 18287995"/>
              <a:gd name="connsiteY202" fmla="*/ 1949110 h 6515354"/>
              <a:gd name="connsiteX203" fmla="*/ 15673218 w 18287995"/>
              <a:gd name="connsiteY203" fmla="*/ 1970571 h 6515354"/>
              <a:gd name="connsiteX204" fmla="*/ 15670654 w 18287995"/>
              <a:gd name="connsiteY204" fmla="*/ 1992031 h 6515354"/>
              <a:gd name="connsiteX205" fmla="*/ 15666809 w 18287995"/>
              <a:gd name="connsiteY205" fmla="*/ 2012229 h 6515354"/>
              <a:gd name="connsiteX206" fmla="*/ 15662964 w 18287995"/>
              <a:gd name="connsiteY206" fmla="*/ 2033690 h 6515354"/>
              <a:gd name="connsiteX207" fmla="*/ 15656555 w 18287995"/>
              <a:gd name="connsiteY207" fmla="*/ 2053888 h 6515354"/>
              <a:gd name="connsiteX208" fmla="*/ 15650147 w 18287995"/>
              <a:gd name="connsiteY208" fmla="*/ 2074086 h 6515354"/>
              <a:gd name="connsiteX209" fmla="*/ 15642456 w 18287995"/>
              <a:gd name="connsiteY209" fmla="*/ 2094283 h 6515354"/>
              <a:gd name="connsiteX210" fmla="*/ 15632202 w 18287995"/>
              <a:gd name="connsiteY210" fmla="*/ 2113219 h 6515354"/>
              <a:gd name="connsiteX211" fmla="*/ 15623230 w 18287995"/>
              <a:gd name="connsiteY211" fmla="*/ 2132154 h 6515354"/>
              <a:gd name="connsiteX212" fmla="*/ 15612976 w 18287995"/>
              <a:gd name="connsiteY212" fmla="*/ 2149828 h 6515354"/>
              <a:gd name="connsiteX213" fmla="*/ 15601441 w 18287995"/>
              <a:gd name="connsiteY213" fmla="*/ 2166239 h 6515354"/>
              <a:gd name="connsiteX214" fmla="*/ 15588623 w 18287995"/>
              <a:gd name="connsiteY214" fmla="*/ 2183912 h 6515354"/>
              <a:gd name="connsiteX215" fmla="*/ 15577088 w 18287995"/>
              <a:gd name="connsiteY215" fmla="*/ 2199060 h 6515354"/>
              <a:gd name="connsiteX216" fmla="*/ 15561707 w 18287995"/>
              <a:gd name="connsiteY216" fmla="*/ 2215471 h 6515354"/>
              <a:gd name="connsiteX217" fmla="*/ 15547608 w 18287995"/>
              <a:gd name="connsiteY217" fmla="*/ 2230619 h 6515354"/>
              <a:gd name="connsiteX218" fmla="*/ 15533509 w 18287995"/>
              <a:gd name="connsiteY218" fmla="*/ 2245768 h 6515354"/>
              <a:gd name="connsiteX219" fmla="*/ 15516846 w 18287995"/>
              <a:gd name="connsiteY219" fmla="*/ 2258392 h 6515354"/>
              <a:gd name="connsiteX220" fmla="*/ 15501465 w 18287995"/>
              <a:gd name="connsiteY220" fmla="*/ 2271016 h 6515354"/>
              <a:gd name="connsiteX221" fmla="*/ 15483521 w 18287995"/>
              <a:gd name="connsiteY221" fmla="*/ 2283640 h 6515354"/>
              <a:gd name="connsiteX222" fmla="*/ 15465577 w 18287995"/>
              <a:gd name="connsiteY222" fmla="*/ 2293739 h 6515354"/>
              <a:gd name="connsiteX223" fmla="*/ 15447633 w 18287995"/>
              <a:gd name="connsiteY223" fmla="*/ 2303837 h 6515354"/>
              <a:gd name="connsiteX224" fmla="*/ 15428407 w 18287995"/>
              <a:gd name="connsiteY224" fmla="*/ 2313937 h 6515354"/>
              <a:gd name="connsiteX225" fmla="*/ 15409180 w 18287995"/>
              <a:gd name="connsiteY225" fmla="*/ 2322773 h 6515354"/>
              <a:gd name="connsiteX226" fmla="*/ 15389954 w 18287995"/>
              <a:gd name="connsiteY226" fmla="*/ 2330347 h 6515354"/>
              <a:gd name="connsiteX227" fmla="*/ 15369447 w 18287995"/>
              <a:gd name="connsiteY227" fmla="*/ 2336660 h 6515354"/>
              <a:gd name="connsiteX228" fmla="*/ 15348939 w 18287995"/>
              <a:gd name="connsiteY228" fmla="*/ 2342971 h 6515354"/>
              <a:gd name="connsiteX229" fmla="*/ 15327149 w 18287995"/>
              <a:gd name="connsiteY229" fmla="*/ 2348020 h 6515354"/>
              <a:gd name="connsiteX230" fmla="*/ 15305360 w 18287995"/>
              <a:gd name="connsiteY230" fmla="*/ 2350545 h 6515354"/>
              <a:gd name="connsiteX231" fmla="*/ 15284852 w 18287995"/>
              <a:gd name="connsiteY231" fmla="*/ 2354333 h 6515354"/>
              <a:gd name="connsiteX232" fmla="*/ 15261781 w 18287995"/>
              <a:gd name="connsiteY232" fmla="*/ 2356857 h 6515354"/>
              <a:gd name="connsiteX233" fmla="*/ 15239991 w 18287995"/>
              <a:gd name="connsiteY233" fmla="*/ 2356857 h 6515354"/>
              <a:gd name="connsiteX234" fmla="*/ 15216920 w 18287995"/>
              <a:gd name="connsiteY234" fmla="*/ 2356857 h 6515354"/>
              <a:gd name="connsiteX235" fmla="*/ 15195131 w 18287995"/>
              <a:gd name="connsiteY235" fmla="*/ 2354333 h 6515354"/>
              <a:gd name="connsiteX236" fmla="*/ 15173341 w 18287995"/>
              <a:gd name="connsiteY236" fmla="*/ 2350545 h 6515354"/>
              <a:gd name="connsiteX237" fmla="*/ 15151552 w 18287995"/>
              <a:gd name="connsiteY237" fmla="*/ 2348020 h 6515354"/>
              <a:gd name="connsiteX238" fmla="*/ 15131044 w 18287995"/>
              <a:gd name="connsiteY238" fmla="*/ 2342971 h 6515354"/>
              <a:gd name="connsiteX239" fmla="*/ 15110536 w 18287995"/>
              <a:gd name="connsiteY239" fmla="*/ 2336660 h 6515354"/>
              <a:gd name="connsiteX240" fmla="*/ 15090029 w 18287995"/>
              <a:gd name="connsiteY240" fmla="*/ 2330347 h 6515354"/>
              <a:gd name="connsiteX241" fmla="*/ 15069521 w 18287995"/>
              <a:gd name="connsiteY241" fmla="*/ 2322773 h 6515354"/>
              <a:gd name="connsiteX242" fmla="*/ 15051577 w 18287995"/>
              <a:gd name="connsiteY242" fmla="*/ 2313937 h 6515354"/>
              <a:gd name="connsiteX243" fmla="*/ 15032351 w 18287995"/>
              <a:gd name="connsiteY243" fmla="*/ 2303837 h 6515354"/>
              <a:gd name="connsiteX244" fmla="*/ 15014406 w 18287995"/>
              <a:gd name="connsiteY244" fmla="*/ 2293739 h 6515354"/>
              <a:gd name="connsiteX245" fmla="*/ 14996462 w 18287995"/>
              <a:gd name="connsiteY245" fmla="*/ 2283640 h 6515354"/>
              <a:gd name="connsiteX246" fmla="*/ 14979799 w 18287995"/>
              <a:gd name="connsiteY246" fmla="*/ 2271016 h 6515354"/>
              <a:gd name="connsiteX247" fmla="*/ 14961855 w 18287995"/>
              <a:gd name="connsiteY247" fmla="*/ 2258392 h 6515354"/>
              <a:gd name="connsiteX248" fmla="*/ 14946474 w 18287995"/>
              <a:gd name="connsiteY248" fmla="*/ 2245768 h 6515354"/>
              <a:gd name="connsiteX249" fmla="*/ 14931093 w 18287995"/>
              <a:gd name="connsiteY249" fmla="*/ 2230619 h 6515354"/>
              <a:gd name="connsiteX250" fmla="*/ 14916994 w 18287995"/>
              <a:gd name="connsiteY250" fmla="*/ 2215471 h 6515354"/>
              <a:gd name="connsiteX251" fmla="*/ 14904177 w 18287995"/>
              <a:gd name="connsiteY251" fmla="*/ 2199060 h 6515354"/>
              <a:gd name="connsiteX252" fmla="*/ 14890078 w 18287995"/>
              <a:gd name="connsiteY252" fmla="*/ 2183912 h 6515354"/>
              <a:gd name="connsiteX253" fmla="*/ 14878542 w 18287995"/>
              <a:gd name="connsiteY253" fmla="*/ 2166239 h 6515354"/>
              <a:gd name="connsiteX254" fmla="*/ 14867007 w 18287995"/>
              <a:gd name="connsiteY254" fmla="*/ 2149828 h 6515354"/>
              <a:gd name="connsiteX255" fmla="*/ 14855471 w 18287995"/>
              <a:gd name="connsiteY255" fmla="*/ 2132154 h 6515354"/>
              <a:gd name="connsiteX256" fmla="*/ 14846499 w 18287995"/>
              <a:gd name="connsiteY256" fmla="*/ 2113219 h 6515354"/>
              <a:gd name="connsiteX257" fmla="*/ 14837527 w 18287995"/>
              <a:gd name="connsiteY257" fmla="*/ 2094283 h 6515354"/>
              <a:gd name="connsiteX258" fmla="*/ 14828555 w 18287995"/>
              <a:gd name="connsiteY258" fmla="*/ 2074086 h 6515354"/>
              <a:gd name="connsiteX259" fmla="*/ 14822146 w 18287995"/>
              <a:gd name="connsiteY259" fmla="*/ 2053888 h 6515354"/>
              <a:gd name="connsiteX260" fmla="*/ 14817019 w 18287995"/>
              <a:gd name="connsiteY260" fmla="*/ 2033690 h 6515354"/>
              <a:gd name="connsiteX261" fmla="*/ 14811892 w 18287995"/>
              <a:gd name="connsiteY261" fmla="*/ 2012229 h 6515354"/>
              <a:gd name="connsiteX262" fmla="*/ 14808047 w 18287995"/>
              <a:gd name="connsiteY262" fmla="*/ 1992031 h 6515354"/>
              <a:gd name="connsiteX263" fmla="*/ 14805483 w 18287995"/>
              <a:gd name="connsiteY263" fmla="*/ 1970571 h 6515354"/>
              <a:gd name="connsiteX264" fmla="*/ 14804202 w 18287995"/>
              <a:gd name="connsiteY264" fmla="*/ 1949110 h 6515354"/>
              <a:gd name="connsiteX265" fmla="*/ 14802920 w 18287995"/>
              <a:gd name="connsiteY265" fmla="*/ 1926388 h 6515354"/>
              <a:gd name="connsiteX266" fmla="*/ 11317852 w 18287995"/>
              <a:gd name="connsiteY266" fmla="*/ 1 h 6515354"/>
              <a:gd name="connsiteX267" fmla="*/ 12191995 w 18287995"/>
              <a:gd name="connsiteY267" fmla="*/ 1 h 6515354"/>
              <a:gd name="connsiteX268" fmla="*/ 12191995 w 18287995"/>
              <a:gd name="connsiteY268" fmla="*/ 1 h 6515354"/>
              <a:gd name="connsiteX269" fmla="*/ 13066138 w 18287995"/>
              <a:gd name="connsiteY269" fmla="*/ 1 h 6515354"/>
              <a:gd name="connsiteX270" fmla="*/ 13066138 w 18287995"/>
              <a:gd name="connsiteY270" fmla="*/ 1 h 6515354"/>
              <a:gd name="connsiteX271" fmla="*/ 13928783 w 18287995"/>
              <a:gd name="connsiteY271" fmla="*/ 1 h 6515354"/>
              <a:gd name="connsiteX272" fmla="*/ 13928783 w 18287995"/>
              <a:gd name="connsiteY272" fmla="*/ 1 h 6515354"/>
              <a:gd name="connsiteX273" fmla="*/ 14802919 w 18287995"/>
              <a:gd name="connsiteY273" fmla="*/ 1 h 6515354"/>
              <a:gd name="connsiteX274" fmla="*/ 14802919 w 18287995"/>
              <a:gd name="connsiteY274" fmla="*/ 2867688 h 6515354"/>
              <a:gd name="connsiteX275" fmla="*/ 14802919 w 18287995"/>
              <a:gd name="connsiteY275" fmla="*/ 2890368 h 6515354"/>
              <a:gd name="connsiteX276" fmla="*/ 14801637 w 18287995"/>
              <a:gd name="connsiteY276" fmla="*/ 2911787 h 6515354"/>
              <a:gd name="connsiteX277" fmla="*/ 14797792 w 18287995"/>
              <a:gd name="connsiteY277" fmla="*/ 2933207 h 6515354"/>
              <a:gd name="connsiteX278" fmla="*/ 14795229 w 18287995"/>
              <a:gd name="connsiteY278" fmla="*/ 2954626 h 6515354"/>
              <a:gd name="connsiteX279" fmla="*/ 14788820 w 18287995"/>
              <a:gd name="connsiteY279" fmla="*/ 2974785 h 6515354"/>
              <a:gd name="connsiteX280" fmla="*/ 14782411 w 18287995"/>
              <a:gd name="connsiteY280" fmla="*/ 2994945 h 6515354"/>
              <a:gd name="connsiteX281" fmla="*/ 14776003 w 18287995"/>
              <a:gd name="connsiteY281" fmla="*/ 3015104 h 6515354"/>
              <a:gd name="connsiteX282" fmla="*/ 14768312 w 18287995"/>
              <a:gd name="connsiteY282" fmla="*/ 3034004 h 6515354"/>
              <a:gd name="connsiteX283" fmla="*/ 14760622 w 18287995"/>
              <a:gd name="connsiteY283" fmla="*/ 3052904 h 6515354"/>
              <a:gd name="connsiteX284" fmla="*/ 14749086 w 18287995"/>
              <a:gd name="connsiteY284" fmla="*/ 3071803 h 6515354"/>
              <a:gd name="connsiteX285" fmla="*/ 14738832 w 18287995"/>
              <a:gd name="connsiteY285" fmla="*/ 3089443 h 6515354"/>
              <a:gd name="connsiteX286" fmla="*/ 14728578 w 18287995"/>
              <a:gd name="connsiteY286" fmla="*/ 3107082 h 6515354"/>
              <a:gd name="connsiteX287" fmla="*/ 14715761 w 18287995"/>
              <a:gd name="connsiteY287" fmla="*/ 3123462 h 6515354"/>
              <a:gd name="connsiteX288" fmla="*/ 14702944 w 18287995"/>
              <a:gd name="connsiteY288" fmla="*/ 3141101 h 6515354"/>
              <a:gd name="connsiteX289" fmla="*/ 14690126 w 18287995"/>
              <a:gd name="connsiteY289" fmla="*/ 3156221 h 6515354"/>
              <a:gd name="connsiteX290" fmla="*/ 14674746 w 18287995"/>
              <a:gd name="connsiteY290" fmla="*/ 3171341 h 6515354"/>
              <a:gd name="connsiteX291" fmla="*/ 14659365 w 18287995"/>
              <a:gd name="connsiteY291" fmla="*/ 3185200 h 6515354"/>
              <a:gd name="connsiteX292" fmla="*/ 14642702 w 18287995"/>
              <a:gd name="connsiteY292" fmla="*/ 3197800 h 6515354"/>
              <a:gd name="connsiteX293" fmla="*/ 14627321 w 18287995"/>
              <a:gd name="connsiteY293" fmla="*/ 3211659 h 6515354"/>
              <a:gd name="connsiteX294" fmla="*/ 14610659 w 18287995"/>
              <a:gd name="connsiteY294" fmla="*/ 3222999 h 6515354"/>
              <a:gd name="connsiteX295" fmla="*/ 14591433 w 18287995"/>
              <a:gd name="connsiteY295" fmla="*/ 3234339 h 6515354"/>
              <a:gd name="connsiteX296" fmla="*/ 14574770 w 18287995"/>
              <a:gd name="connsiteY296" fmla="*/ 3245679 h 6515354"/>
              <a:gd name="connsiteX297" fmla="*/ 14555544 w 18287995"/>
              <a:gd name="connsiteY297" fmla="*/ 3254498 h 6515354"/>
              <a:gd name="connsiteX298" fmla="*/ 14536318 w 18287995"/>
              <a:gd name="connsiteY298" fmla="*/ 3263318 h 6515354"/>
              <a:gd name="connsiteX299" fmla="*/ 14515810 w 18287995"/>
              <a:gd name="connsiteY299" fmla="*/ 3270878 h 6515354"/>
              <a:gd name="connsiteX300" fmla="*/ 14495303 w 18287995"/>
              <a:gd name="connsiteY300" fmla="*/ 3277178 h 6515354"/>
              <a:gd name="connsiteX301" fmla="*/ 14474795 w 18287995"/>
              <a:gd name="connsiteY301" fmla="*/ 3283477 h 6515354"/>
              <a:gd name="connsiteX302" fmla="*/ 14453005 w 18287995"/>
              <a:gd name="connsiteY302" fmla="*/ 3288517 h 6515354"/>
              <a:gd name="connsiteX303" fmla="*/ 14432498 w 18287995"/>
              <a:gd name="connsiteY303" fmla="*/ 3292297 h 6515354"/>
              <a:gd name="connsiteX304" fmla="*/ 14410708 w 18287995"/>
              <a:gd name="connsiteY304" fmla="*/ 3294817 h 6515354"/>
              <a:gd name="connsiteX305" fmla="*/ 14388919 w 18287995"/>
              <a:gd name="connsiteY305" fmla="*/ 3296077 h 6515354"/>
              <a:gd name="connsiteX306" fmla="*/ 14365847 w 18287995"/>
              <a:gd name="connsiteY306" fmla="*/ 3297337 h 6515354"/>
              <a:gd name="connsiteX307" fmla="*/ 14342776 w 18287995"/>
              <a:gd name="connsiteY307" fmla="*/ 3296077 h 6515354"/>
              <a:gd name="connsiteX308" fmla="*/ 14322269 w 18287995"/>
              <a:gd name="connsiteY308" fmla="*/ 3294817 h 6515354"/>
              <a:gd name="connsiteX309" fmla="*/ 14299197 w 18287995"/>
              <a:gd name="connsiteY309" fmla="*/ 3292297 h 6515354"/>
              <a:gd name="connsiteX310" fmla="*/ 14278690 w 18287995"/>
              <a:gd name="connsiteY310" fmla="*/ 3288517 h 6515354"/>
              <a:gd name="connsiteX311" fmla="*/ 14256900 w 18287995"/>
              <a:gd name="connsiteY311" fmla="*/ 3283477 h 6515354"/>
              <a:gd name="connsiteX312" fmla="*/ 14236392 w 18287995"/>
              <a:gd name="connsiteY312" fmla="*/ 3277178 h 6515354"/>
              <a:gd name="connsiteX313" fmla="*/ 14215885 w 18287995"/>
              <a:gd name="connsiteY313" fmla="*/ 3270878 h 6515354"/>
              <a:gd name="connsiteX314" fmla="*/ 14196659 w 18287995"/>
              <a:gd name="connsiteY314" fmla="*/ 3263318 h 6515354"/>
              <a:gd name="connsiteX315" fmla="*/ 14177433 w 18287995"/>
              <a:gd name="connsiteY315" fmla="*/ 3254498 h 6515354"/>
              <a:gd name="connsiteX316" fmla="*/ 14158207 w 18287995"/>
              <a:gd name="connsiteY316" fmla="*/ 3245679 h 6515354"/>
              <a:gd name="connsiteX317" fmla="*/ 14140262 w 18287995"/>
              <a:gd name="connsiteY317" fmla="*/ 3234339 h 6515354"/>
              <a:gd name="connsiteX318" fmla="*/ 14122318 w 18287995"/>
              <a:gd name="connsiteY318" fmla="*/ 3222999 h 6515354"/>
              <a:gd name="connsiteX319" fmla="*/ 14105655 w 18287995"/>
              <a:gd name="connsiteY319" fmla="*/ 3211659 h 6515354"/>
              <a:gd name="connsiteX320" fmla="*/ 14087711 w 18287995"/>
              <a:gd name="connsiteY320" fmla="*/ 3197800 h 6515354"/>
              <a:gd name="connsiteX321" fmla="*/ 14072330 w 18287995"/>
              <a:gd name="connsiteY321" fmla="*/ 3185200 h 6515354"/>
              <a:gd name="connsiteX322" fmla="*/ 14058231 w 18287995"/>
              <a:gd name="connsiteY322" fmla="*/ 3171341 h 6515354"/>
              <a:gd name="connsiteX323" fmla="*/ 14042850 w 18287995"/>
              <a:gd name="connsiteY323" fmla="*/ 3156221 h 6515354"/>
              <a:gd name="connsiteX324" fmla="*/ 14030033 w 18287995"/>
              <a:gd name="connsiteY324" fmla="*/ 3141101 h 6515354"/>
              <a:gd name="connsiteX325" fmla="*/ 14015934 w 18287995"/>
              <a:gd name="connsiteY325" fmla="*/ 3123462 h 6515354"/>
              <a:gd name="connsiteX326" fmla="*/ 14004398 w 18287995"/>
              <a:gd name="connsiteY326" fmla="*/ 3107082 h 6515354"/>
              <a:gd name="connsiteX327" fmla="*/ 13992863 w 18287995"/>
              <a:gd name="connsiteY327" fmla="*/ 3089443 h 6515354"/>
              <a:gd name="connsiteX328" fmla="*/ 13981327 w 18287995"/>
              <a:gd name="connsiteY328" fmla="*/ 3071803 h 6515354"/>
              <a:gd name="connsiteX329" fmla="*/ 13972355 w 18287995"/>
              <a:gd name="connsiteY329" fmla="*/ 3052904 h 6515354"/>
              <a:gd name="connsiteX330" fmla="*/ 13963383 w 18287995"/>
              <a:gd name="connsiteY330" fmla="*/ 3034004 h 6515354"/>
              <a:gd name="connsiteX331" fmla="*/ 13955692 w 18287995"/>
              <a:gd name="connsiteY331" fmla="*/ 3015104 h 6515354"/>
              <a:gd name="connsiteX332" fmla="*/ 13949284 w 18287995"/>
              <a:gd name="connsiteY332" fmla="*/ 2994945 h 6515354"/>
              <a:gd name="connsiteX333" fmla="*/ 13942875 w 18287995"/>
              <a:gd name="connsiteY333" fmla="*/ 2974785 h 6515354"/>
              <a:gd name="connsiteX334" fmla="*/ 13937748 w 18287995"/>
              <a:gd name="connsiteY334" fmla="*/ 2954626 h 6515354"/>
              <a:gd name="connsiteX335" fmla="*/ 13933903 w 18287995"/>
              <a:gd name="connsiteY335" fmla="*/ 2933207 h 6515354"/>
              <a:gd name="connsiteX336" fmla="*/ 13931339 w 18287995"/>
              <a:gd name="connsiteY336" fmla="*/ 2911787 h 6515354"/>
              <a:gd name="connsiteX337" fmla="*/ 13930058 w 18287995"/>
              <a:gd name="connsiteY337" fmla="*/ 2890368 h 6515354"/>
              <a:gd name="connsiteX338" fmla="*/ 13928783 w 18287995"/>
              <a:gd name="connsiteY338" fmla="*/ 2867813 h 6515354"/>
              <a:gd name="connsiteX339" fmla="*/ 13928783 w 18287995"/>
              <a:gd name="connsiteY339" fmla="*/ 3401127 h 6515354"/>
              <a:gd name="connsiteX340" fmla="*/ 13928783 w 18287995"/>
              <a:gd name="connsiteY340" fmla="*/ 3422565 h 6515354"/>
              <a:gd name="connsiteX341" fmla="*/ 13927516 w 18287995"/>
              <a:gd name="connsiteY341" fmla="*/ 3444003 h 6515354"/>
              <a:gd name="connsiteX342" fmla="*/ 13924983 w 18287995"/>
              <a:gd name="connsiteY342" fmla="*/ 3465442 h 6515354"/>
              <a:gd name="connsiteX343" fmla="*/ 13921183 w 18287995"/>
              <a:gd name="connsiteY343" fmla="*/ 3486880 h 6515354"/>
              <a:gd name="connsiteX344" fmla="*/ 13916116 w 18287995"/>
              <a:gd name="connsiteY344" fmla="*/ 3508318 h 6515354"/>
              <a:gd name="connsiteX345" fmla="*/ 13911049 w 18287995"/>
              <a:gd name="connsiteY345" fmla="*/ 3527234 h 6515354"/>
              <a:gd name="connsiteX346" fmla="*/ 13902182 w 18287995"/>
              <a:gd name="connsiteY346" fmla="*/ 3548673 h 6515354"/>
              <a:gd name="connsiteX347" fmla="*/ 13894581 w 18287995"/>
              <a:gd name="connsiteY347" fmla="*/ 3567589 h 6515354"/>
              <a:gd name="connsiteX348" fmla="*/ 13886981 w 18287995"/>
              <a:gd name="connsiteY348" fmla="*/ 3586505 h 6515354"/>
              <a:gd name="connsiteX349" fmla="*/ 13878114 w 18287995"/>
              <a:gd name="connsiteY349" fmla="*/ 3604160 h 6515354"/>
              <a:gd name="connsiteX350" fmla="*/ 13866713 w 18287995"/>
              <a:gd name="connsiteY350" fmla="*/ 3623076 h 6515354"/>
              <a:gd name="connsiteX351" fmla="*/ 13855313 w 18287995"/>
              <a:gd name="connsiteY351" fmla="*/ 3639470 h 6515354"/>
              <a:gd name="connsiteX352" fmla="*/ 13843912 w 18287995"/>
              <a:gd name="connsiteY352" fmla="*/ 3657125 h 6515354"/>
              <a:gd name="connsiteX353" fmla="*/ 13829978 w 18287995"/>
              <a:gd name="connsiteY353" fmla="*/ 3673519 h 6515354"/>
              <a:gd name="connsiteX354" fmla="*/ 13817311 w 18287995"/>
              <a:gd name="connsiteY354" fmla="*/ 3688652 h 6515354"/>
              <a:gd name="connsiteX355" fmla="*/ 13803376 w 18287995"/>
              <a:gd name="connsiteY355" fmla="*/ 3703785 h 6515354"/>
              <a:gd name="connsiteX356" fmla="*/ 13786909 w 18287995"/>
              <a:gd name="connsiteY356" fmla="*/ 3717657 h 6515354"/>
              <a:gd name="connsiteX357" fmla="*/ 13771708 w 18287995"/>
              <a:gd name="connsiteY357" fmla="*/ 3730268 h 6515354"/>
              <a:gd name="connsiteX358" fmla="*/ 13755241 w 18287995"/>
              <a:gd name="connsiteY358" fmla="*/ 3744140 h 6515354"/>
              <a:gd name="connsiteX359" fmla="*/ 13738773 w 18287995"/>
              <a:gd name="connsiteY359" fmla="*/ 3755490 h 6515354"/>
              <a:gd name="connsiteX360" fmla="*/ 13721039 w 18287995"/>
              <a:gd name="connsiteY360" fmla="*/ 3766839 h 6515354"/>
              <a:gd name="connsiteX361" fmla="*/ 13703305 w 18287995"/>
              <a:gd name="connsiteY361" fmla="*/ 3778189 h 6515354"/>
              <a:gd name="connsiteX362" fmla="*/ 13684304 w 18287995"/>
              <a:gd name="connsiteY362" fmla="*/ 3787016 h 6515354"/>
              <a:gd name="connsiteX363" fmla="*/ 13665303 w 18287995"/>
              <a:gd name="connsiteY363" fmla="*/ 3795844 h 6515354"/>
              <a:gd name="connsiteX364" fmla="*/ 13645035 w 18287995"/>
              <a:gd name="connsiteY364" fmla="*/ 3803410 h 6515354"/>
              <a:gd name="connsiteX365" fmla="*/ 13626034 w 18287995"/>
              <a:gd name="connsiteY365" fmla="*/ 3810977 h 6515354"/>
              <a:gd name="connsiteX366" fmla="*/ 13604499 w 18287995"/>
              <a:gd name="connsiteY366" fmla="*/ 3816021 h 6515354"/>
              <a:gd name="connsiteX367" fmla="*/ 13585498 w 18287995"/>
              <a:gd name="connsiteY367" fmla="*/ 3821066 h 6515354"/>
              <a:gd name="connsiteX368" fmla="*/ 13562697 w 18287995"/>
              <a:gd name="connsiteY368" fmla="*/ 3824849 h 6515354"/>
              <a:gd name="connsiteX369" fmla="*/ 13541163 w 18287995"/>
              <a:gd name="connsiteY369" fmla="*/ 3827371 h 6515354"/>
              <a:gd name="connsiteX370" fmla="*/ 13519628 w 18287995"/>
              <a:gd name="connsiteY370" fmla="*/ 3828632 h 6515354"/>
              <a:gd name="connsiteX371" fmla="*/ 13498094 w 18287995"/>
              <a:gd name="connsiteY371" fmla="*/ 3829893 h 6515354"/>
              <a:gd name="connsiteX372" fmla="*/ 13476559 w 18287995"/>
              <a:gd name="connsiteY372" fmla="*/ 3828632 h 6515354"/>
              <a:gd name="connsiteX373" fmla="*/ 13453758 w 18287995"/>
              <a:gd name="connsiteY373" fmla="*/ 3827371 h 6515354"/>
              <a:gd name="connsiteX374" fmla="*/ 13432224 w 18287995"/>
              <a:gd name="connsiteY374" fmla="*/ 3824849 h 6515354"/>
              <a:gd name="connsiteX375" fmla="*/ 13410689 w 18287995"/>
              <a:gd name="connsiteY375" fmla="*/ 3821066 h 6515354"/>
              <a:gd name="connsiteX376" fmla="*/ 13390422 w 18287995"/>
              <a:gd name="connsiteY376" fmla="*/ 3816021 h 6515354"/>
              <a:gd name="connsiteX377" fmla="*/ 13370154 w 18287995"/>
              <a:gd name="connsiteY377" fmla="*/ 3810977 h 6515354"/>
              <a:gd name="connsiteX378" fmla="*/ 13349886 w 18287995"/>
              <a:gd name="connsiteY378" fmla="*/ 3803410 h 6515354"/>
              <a:gd name="connsiteX379" fmla="*/ 13330885 w 18287995"/>
              <a:gd name="connsiteY379" fmla="*/ 3795844 h 6515354"/>
              <a:gd name="connsiteX380" fmla="*/ 13310617 w 18287995"/>
              <a:gd name="connsiteY380" fmla="*/ 3787016 h 6515354"/>
              <a:gd name="connsiteX381" fmla="*/ 13292883 w 18287995"/>
              <a:gd name="connsiteY381" fmla="*/ 3778189 h 6515354"/>
              <a:gd name="connsiteX382" fmla="*/ 13273882 w 18287995"/>
              <a:gd name="connsiteY382" fmla="*/ 3766839 h 6515354"/>
              <a:gd name="connsiteX383" fmla="*/ 13257415 w 18287995"/>
              <a:gd name="connsiteY383" fmla="*/ 3755490 h 6515354"/>
              <a:gd name="connsiteX384" fmla="*/ 13239680 w 18287995"/>
              <a:gd name="connsiteY384" fmla="*/ 3744140 h 6515354"/>
              <a:gd name="connsiteX385" fmla="*/ 13224480 w 18287995"/>
              <a:gd name="connsiteY385" fmla="*/ 3730268 h 6515354"/>
              <a:gd name="connsiteX386" fmla="*/ 13208012 w 18287995"/>
              <a:gd name="connsiteY386" fmla="*/ 3717657 h 6515354"/>
              <a:gd name="connsiteX387" fmla="*/ 13192811 w 18287995"/>
              <a:gd name="connsiteY387" fmla="*/ 3703785 h 6515354"/>
              <a:gd name="connsiteX388" fmla="*/ 13177610 w 18287995"/>
              <a:gd name="connsiteY388" fmla="*/ 3688652 h 6515354"/>
              <a:gd name="connsiteX389" fmla="*/ 13164943 w 18287995"/>
              <a:gd name="connsiteY389" fmla="*/ 3673519 h 6515354"/>
              <a:gd name="connsiteX390" fmla="*/ 13152276 w 18287995"/>
              <a:gd name="connsiteY390" fmla="*/ 3657125 h 6515354"/>
              <a:gd name="connsiteX391" fmla="*/ 13139609 w 18287995"/>
              <a:gd name="connsiteY391" fmla="*/ 3639470 h 6515354"/>
              <a:gd name="connsiteX392" fmla="*/ 13128208 w 18287995"/>
              <a:gd name="connsiteY392" fmla="*/ 3623076 h 6515354"/>
              <a:gd name="connsiteX393" fmla="*/ 13118074 w 18287995"/>
              <a:gd name="connsiteY393" fmla="*/ 3604160 h 6515354"/>
              <a:gd name="connsiteX394" fmla="*/ 13107940 w 18287995"/>
              <a:gd name="connsiteY394" fmla="*/ 3586505 h 6515354"/>
              <a:gd name="connsiteX395" fmla="*/ 13100340 w 18287995"/>
              <a:gd name="connsiteY395" fmla="*/ 3567589 h 6515354"/>
              <a:gd name="connsiteX396" fmla="*/ 13092739 w 18287995"/>
              <a:gd name="connsiteY396" fmla="*/ 3548673 h 6515354"/>
              <a:gd name="connsiteX397" fmla="*/ 13085139 w 18287995"/>
              <a:gd name="connsiteY397" fmla="*/ 3527234 h 6515354"/>
              <a:gd name="connsiteX398" fmla="*/ 13080072 w 18287995"/>
              <a:gd name="connsiteY398" fmla="*/ 3508318 h 6515354"/>
              <a:gd name="connsiteX399" fmla="*/ 13075005 w 18287995"/>
              <a:gd name="connsiteY399" fmla="*/ 3486880 h 6515354"/>
              <a:gd name="connsiteX400" fmla="*/ 13069938 w 18287995"/>
              <a:gd name="connsiteY400" fmla="*/ 3465442 h 6515354"/>
              <a:gd name="connsiteX401" fmla="*/ 13067405 w 18287995"/>
              <a:gd name="connsiteY401" fmla="*/ 3444003 h 6515354"/>
              <a:gd name="connsiteX402" fmla="*/ 13066138 w 18287995"/>
              <a:gd name="connsiteY402" fmla="*/ 3422565 h 6515354"/>
              <a:gd name="connsiteX403" fmla="*/ 13066138 w 18287995"/>
              <a:gd name="connsiteY403" fmla="*/ 4557273 h 6515354"/>
              <a:gd name="connsiteX404" fmla="*/ 13064854 w 18287995"/>
              <a:gd name="connsiteY404" fmla="*/ 4578692 h 6515354"/>
              <a:gd name="connsiteX405" fmla="*/ 13063571 w 18287995"/>
              <a:gd name="connsiteY405" fmla="*/ 4601372 h 6515354"/>
              <a:gd name="connsiteX406" fmla="*/ 13061004 w 18287995"/>
              <a:gd name="connsiteY406" fmla="*/ 4622791 h 6515354"/>
              <a:gd name="connsiteX407" fmla="*/ 13057153 w 18287995"/>
              <a:gd name="connsiteY407" fmla="*/ 4642950 h 6515354"/>
              <a:gd name="connsiteX408" fmla="*/ 13052018 w 18287995"/>
              <a:gd name="connsiteY408" fmla="*/ 4664370 h 6515354"/>
              <a:gd name="connsiteX409" fmla="*/ 13046884 w 18287995"/>
              <a:gd name="connsiteY409" fmla="*/ 4684529 h 6515354"/>
              <a:gd name="connsiteX410" fmla="*/ 13040466 w 18287995"/>
              <a:gd name="connsiteY410" fmla="*/ 4704688 h 6515354"/>
              <a:gd name="connsiteX411" fmla="*/ 13031480 w 18287995"/>
              <a:gd name="connsiteY411" fmla="*/ 4723588 h 6515354"/>
              <a:gd name="connsiteX412" fmla="*/ 13022495 w 18287995"/>
              <a:gd name="connsiteY412" fmla="*/ 4742487 h 6515354"/>
              <a:gd name="connsiteX413" fmla="*/ 13013510 w 18287995"/>
              <a:gd name="connsiteY413" fmla="*/ 4760127 h 6515354"/>
              <a:gd name="connsiteX414" fmla="*/ 13003241 w 18287995"/>
              <a:gd name="connsiteY414" fmla="*/ 4779026 h 6515354"/>
              <a:gd name="connsiteX415" fmla="*/ 12990405 w 18287995"/>
              <a:gd name="connsiteY415" fmla="*/ 4796665 h 6515354"/>
              <a:gd name="connsiteX416" fmla="*/ 12978852 w 18287995"/>
              <a:gd name="connsiteY416" fmla="*/ 4814305 h 6515354"/>
              <a:gd name="connsiteX417" fmla="*/ 12966016 w 18287995"/>
              <a:gd name="connsiteY417" fmla="*/ 4829424 h 6515354"/>
              <a:gd name="connsiteX418" fmla="*/ 12951896 w 18287995"/>
              <a:gd name="connsiteY418" fmla="*/ 4844544 h 6515354"/>
              <a:gd name="connsiteX419" fmla="*/ 12937776 w 18287995"/>
              <a:gd name="connsiteY419" fmla="*/ 4859663 h 6515354"/>
              <a:gd name="connsiteX420" fmla="*/ 12922373 w 18287995"/>
              <a:gd name="connsiteY420" fmla="*/ 4873523 h 6515354"/>
              <a:gd name="connsiteX421" fmla="*/ 12906969 w 18287995"/>
              <a:gd name="connsiteY421" fmla="*/ 4888642 h 6515354"/>
              <a:gd name="connsiteX422" fmla="*/ 12890283 w 18287995"/>
              <a:gd name="connsiteY422" fmla="*/ 4899982 h 6515354"/>
              <a:gd name="connsiteX423" fmla="*/ 12872312 w 18287995"/>
              <a:gd name="connsiteY423" fmla="*/ 4912582 h 6515354"/>
              <a:gd name="connsiteX424" fmla="*/ 12855625 w 18287995"/>
              <a:gd name="connsiteY424" fmla="*/ 4923921 h 6515354"/>
              <a:gd name="connsiteX425" fmla="*/ 12836371 w 18287995"/>
              <a:gd name="connsiteY425" fmla="*/ 4934001 h 6515354"/>
              <a:gd name="connsiteX426" fmla="*/ 12818400 w 18287995"/>
              <a:gd name="connsiteY426" fmla="*/ 4942821 h 6515354"/>
              <a:gd name="connsiteX427" fmla="*/ 12797862 w 18287995"/>
              <a:gd name="connsiteY427" fmla="*/ 4951640 h 6515354"/>
              <a:gd name="connsiteX428" fmla="*/ 12777324 w 18287995"/>
              <a:gd name="connsiteY428" fmla="*/ 4960460 h 6515354"/>
              <a:gd name="connsiteX429" fmla="*/ 12758070 w 18287995"/>
              <a:gd name="connsiteY429" fmla="*/ 4966760 h 6515354"/>
              <a:gd name="connsiteX430" fmla="*/ 12737532 w 18287995"/>
              <a:gd name="connsiteY430" fmla="*/ 4973060 h 6515354"/>
              <a:gd name="connsiteX431" fmla="*/ 12716994 w 18287995"/>
              <a:gd name="connsiteY431" fmla="*/ 4976840 h 6515354"/>
              <a:gd name="connsiteX432" fmla="*/ 12695173 w 18287995"/>
              <a:gd name="connsiteY432" fmla="*/ 4980619 h 6515354"/>
              <a:gd name="connsiteX433" fmla="*/ 12673351 w 18287995"/>
              <a:gd name="connsiteY433" fmla="*/ 4983139 h 6515354"/>
              <a:gd name="connsiteX434" fmla="*/ 12651530 w 18287995"/>
              <a:gd name="connsiteY434" fmla="*/ 4984399 h 6515354"/>
              <a:gd name="connsiteX435" fmla="*/ 12628425 w 18287995"/>
              <a:gd name="connsiteY435" fmla="*/ 4985659 h 6515354"/>
              <a:gd name="connsiteX436" fmla="*/ 12606603 w 18287995"/>
              <a:gd name="connsiteY436" fmla="*/ 4984399 h 6515354"/>
              <a:gd name="connsiteX437" fmla="*/ 12583498 w 18287995"/>
              <a:gd name="connsiteY437" fmla="*/ 4983139 h 6515354"/>
              <a:gd name="connsiteX438" fmla="*/ 12562960 w 18287995"/>
              <a:gd name="connsiteY438" fmla="*/ 4980619 h 6515354"/>
              <a:gd name="connsiteX439" fmla="*/ 12541139 w 18287995"/>
              <a:gd name="connsiteY439" fmla="*/ 4976840 h 6515354"/>
              <a:gd name="connsiteX440" fmla="*/ 12519317 w 18287995"/>
              <a:gd name="connsiteY440" fmla="*/ 4973060 h 6515354"/>
              <a:gd name="connsiteX441" fmla="*/ 12498779 w 18287995"/>
              <a:gd name="connsiteY441" fmla="*/ 4966760 h 6515354"/>
              <a:gd name="connsiteX442" fmla="*/ 12478242 w 18287995"/>
              <a:gd name="connsiteY442" fmla="*/ 4960460 h 6515354"/>
              <a:gd name="connsiteX443" fmla="*/ 12458987 w 18287995"/>
              <a:gd name="connsiteY443" fmla="*/ 4951640 h 6515354"/>
              <a:gd name="connsiteX444" fmla="*/ 12438449 w 18287995"/>
              <a:gd name="connsiteY444" fmla="*/ 4942821 h 6515354"/>
              <a:gd name="connsiteX445" fmla="*/ 12420479 w 18287995"/>
              <a:gd name="connsiteY445" fmla="*/ 4934001 h 6515354"/>
              <a:gd name="connsiteX446" fmla="*/ 12401225 w 18287995"/>
              <a:gd name="connsiteY446" fmla="*/ 4923921 h 6515354"/>
              <a:gd name="connsiteX447" fmla="*/ 12384538 w 18287995"/>
              <a:gd name="connsiteY447" fmla="*/ 4912582 h 6515354"/>
              <a:gd name="connsiteX448" fmla="*/ 12366567 w 18287995"/>
              <a:gd name="connsiteY448" fmla="*/ 4899982 h 6515354"/>
              <a:gd name="connsiteX449" fmla="*/ 12351163 w 18287995"/>
              <a:gd name="connsiteY449" fmla="*/ 4888642 h 6515354"/>
              <a:gd name="connsiteX450" fmla="*/ 12334476 w 18287995"/>
              <a:gd name="connsiteY450" fmla="*/ 4873523 h 6515354"/>
              <a:gd name="connsiteX451" fmla="*/ 12319073 w 18287995"/>
              <a:gd name="connsiteY451" fmla="*/ 4859663 h 6515354"/>
              <a:gd name="connsiteX452" fmla="*/ 12304953 w 18287995"/>
              <a:gd name="connsiteY452" fmla="*/ 4844544 h 6515354"/>
              <a:gd name="connsiteX453" fmla="*/ 12290833 w 18287995"/>
              <a:gd name="connsiteY453" fmla="*/ 4829424 h 6515354"/>
              <a:gd name="connsiteX454" fmla="*/ 12277997 w 18287995"/>
              <a:gd name="connsiteY454" fmla="*/ 4814305 h 6515354"/>
              <a:gd name="connsiteX455" fmla="*/ 12266445 w 18287995"/>
              <a:gd name="connsiteY455" fmla="*/ 4796665 h 6515354"/>
              <a:gd name="connsiteX456" fmla="*/ 12254892 w 18287995"/>
              <a:gd name="connsiteY456" fmla="*/ 4779026 h 6515354"/>
              <a:gd name="connsiteX457" fmla="*/ 12244623 w 18287995"/>
              <a:gd name="connsiteY457" fmla="*/ 4760127 h 6515354"/>
              <a:gd name="connsiteX458" fmla="*/ 12234354 w 18287995"/>
              <a:gd name="connsiteY458" fmla="*/ 4742487 h 6515354"/>
              <a:gd name="connsiteX459" fmla="*/ 12226653 w 18287995"/>
              <a:gd name="connsiteY459" fmla="*/ 4723588 h 6515354"/>
              <a:gd name="connsiteX460" fmla="*/ 12217667 w 18287995"/>
              <a:gd name="connsiteY460" fmla="*/ 4704688 h 6515354"/>
              <a:gd name="connsiteX461" fmla="*/ 12211249 w 18287995"/>
              <a:gd name="connsiteY461" fmla="*/ 4684529 h 6515354"/>
              <a:gd name="connsiteX462" fmla="*/ 12204831 w 18287995"/>
              <a:gd name="connsiteY462" fmla="*/ 4664370 h 6515354"/>
              <a:gd name="connsiteX463" fmla="*/ 12200980 w 18287995"/>
              <a:gd name="connsiteY463" fmla="*/ 4642950 h 6515354"/>
              <a:gd name="connsiteX464" fmla="*/ 12197129 w 18287995"/>
              <a:gd name="connsiteY464" fmla="*/ 4622791 h 6515354"/>
              <a:gd name="connsiteX465" fmla="*/ 12194562 w 18287995"/>
              <a:gd name="connsiteY465" fmla="*/ 4601372 h 6515354"/>
              <a:gd name="connsiteX466" fmla="*/ 12191995 w 18287995"/>
              <a:gd name="connsiteY466" fmla="*/ 4578692 h 6515354"/>
              <a:gd name="connsiteX467" fmla="*/ 12191995 w 18287995"/>
              <a:gd name="connsiteY467" fmla="*/ 5259743 h 6515354"/>
              <a:gd name="connsiteX468" fmla="*/ 12190713 w 18287995"/>
              <a:gd name="connsiteY468" fmla="*/ 5281165 h 6515354"/>
              <a:gd name="connsiteX469" fmla="*/ 12189431 w 18287995"/>
              <a:gd name="connsiteY469" fmla="*/ 5302587 h 6515354"/>
              <a:gd name="connsiteX470" fmla="*/ 12185586 w 18287995"/>
              <a:gd name="connsiteY470" fmla="*/ 5324009 h 6515354"/>
              <a:gd name="connsiteX471" fmla="*/ 12181741 w 18287995"/>
              <a:gd name="connsiteY471" fmla="*/ 5345431 h 6515354"/>
              <a:gd name="connsiteX472" fmla="*/ 12176614 w 18287995"/>
              <a:gd name="connsiteY472" fmla="*/ 5365593 h 6515354"/>
              <a:gd name="connsiteX473" fmla="*/ 12171487 w 18287995"/>
              <a:gd name="connsiteY473" fmla="*/ 5385755 h 6515354"/>
              <a:gd name="connsiteX474" fmla="*/ 12165079 w 18287995"/>
              <a:gd name="connsiteY474" fmla="*/ 5407177 h 6515354"/>
              <a:gd name="connsiteX475" fmla="*/ 12157388 w 18287995"/>
              <a:gd name="connsiteY475" fmla="*/ 5426079 h 6515354"/>
              <a:gd name="connsiteX476" fmla="*/ 12147134 w 18287995"/>
              <a:gd name="connsiteY476" fmla="*/ 5444981 h 6515354"/>
              <a:gd name="connsiteX477" fmla="*/ 12138162 w 18287995"/>
              <a:gd name="connsiteY477" fmla="*/ 5462623 h 6515354"/>
              <a:gd name="connsiteX478" fmla="*/ 12127908 w 18287995"/>
              <a:gd name="connsiteY478" fmla="*/ 5481524 h 6515354"/>
              <a:gd name="connsiteX479" fmla="*/ 12116373 w 18287995"/>
              <a:gd name="connsiteY479" fmla="*/ 5497906 h 6515354"/>
              <a:gd name="connsiteX480" fmla="*/ 12103555 w 18287995"/>
              <a:gd name="connsiteY480" fmla="*/ 5514288 h 6515354"/>
              <a:gd name="connsiteX481" fmla="*/ 12090738 w 18287995"/>
              <a:gd name="connsiteY481" fmla="*/ 5531929 h 6515354"/>
              <a:gd name="connsiteX482" fmla="*/ 12076639 w 18287995"/>
              <a:gd name="connsiteY482" fmla="*/ 5547051 h 6515354"/>
              <a:gd name="connsiteX483" fmla="*/ 12062540 w 18287995"/>
              <a:gd name="connsiteY483" fmla="*/ 5562172 h 6515354"/>
              <a:gd name="connsiteX484" fmla="*/ 12048441 w 18287995"/>
              <a:gd name="connsiteY484" fmla="*/ 5576034 h 6515354"/>
              <a:gd name="connsiteX485" fmla="*/ 12031778 w 18287995"/>
              <a:gd name="connsiteY485" fmla="*/ 5588635 h 6515354"/>
              <a:gd name="connsiteX486" fmla="*/ 12015116 w 18287995"/>
              <a:gd name="connsiteY486" fmla="*/ 5602496 h 6515354"/>
              <a:gd name="connsiteX487" fmla="*/ 11997171 w 18287995"/>
              <a:gd name="connsiteY487" fmla="*/ 5613837 h 6515354"/>
              <a:gd name="connsiteX488" fmla="*/ 11980509 w 18287995"/>
              <a:gd name="connsiteY488" fmla="*/ 5625178 h 6515354"/>
              <a:gd name="connsiteX489" fmla="*/ 11961283 w 18287995"/>
              <a:gd name="connsiteY489" fmla="*/ 5636519 h 6515354"/>
              <a:gd name="connsiteX490" fmla="*/ 11943339 w 18287995"/>
              <a:gd name="connsiteY490" fmla="*/ 5645340 h 6515354"/>
              <a:gd name="connsiteX491" fmla="*/ 11924112 w 18287995"/>
              <a:gd name="connsiteY491" fmla="*/ 5654161 h 6515354"/>
              <a:gd name="connsiteX492" fmla="*/ 11904886 w 18287995"/>
              <a:gd name="connsiteY492" fmla="*/ 5661722 h 6515354"/>
              <a:gd name="connsiteX493" fmla="*/ 11883097 w 18287995"/>
              <a:gd name="connsiteY493" fmla="*/ 5669282 h 6515354"/>
              <a:gd name="connsiteX494" fmla="*/ 11863871 w 18287995"/>
              <a:gd name="connsiteY494" fmla="*/ 5674323 h 6515354"/>
              <a:gd name="connsiteX495" fmla="*/ 11842081 w 18287995"/>
              <a:gd name="connsiteY495" fmla="*/ 5679363 h 6515354"/>
              <a:gd name="connsiteX496" fmla="*/ 11821574 w 18287995"/>
              <a:gd name="connsiteY496" fmla="*/ 5683144 h 6515354"/>
              <a:gd name="connsiteX497" fmla="*/ 11798502 w 18287995"/>
              <a:gd name="connsiteY497" fmla="*/ 5685664 h 6515354"/>
              <a:gd name="connsiteX498" fmla="*/ 11776713 w 18287995"/>
              <a:gd name="connsiteY498" fmla="*/ 5686924 h 6515354"/>
              <a:gd name="connsiteX499" fmla="*/ 11754923 w 18287995"/>
              <a:gd name="connsiteY499" fmla="*/ 5688184 h 6515354"/>
              <a:gd name="connsiteX500" fmla="*/ 11731852 w 18287995"/>
              <a:gd name="connsiteY500" fmla="*/ 5686924 h 6515354"/>
              <a:gd name="connsiteX501" fmla="*/ 11708781 w 18287995"/>
              <a:gd name="connsiteY501" fmla="*/ 5685664 h 6515354"/>
              <a:gd name="connsiteX502" fmla="*/ 11688273 w 18287995"/>
              <a:gd name="connsiteY502" fmla="*/ 5683144 h 6515354"/>
              <a:gd name="connsiteX503" fmla="*/ 11666484 w 18287995"/>
              <a:gd name="connsiteY503" fmla="*/ 5679363 h 6515354"/>
              <a:gd name="connsiteX504" fmla="*/ 11645976 w 18287995"/>
              <a:gd name="connsiteY504" fmla="*/ 5674323 h 6515354"/>
              <a:gd name="connsiteX505" fmla="*/ 11624187 w 18287995"/>
              <a:gd name="connsiteY505" fmla="*/ 5669282 h 6515354"/>
              <a:gd name="connsiteX506" fmla="*/ 11604961 w 18287995"/>
              <a:gd name="connsiteY506" fmla="*/ 5661722 h 6515354"/>
              <a:gd name="connsiteX507" fmla="*/ 11584453 w 18287995"/>
              <a:gd name="connsiteY507" fmla="*/ 5654161 h 6515354"/>
              <a:gd name="connsiteX508" fmla="*/ 11566509 w 18287995"/>
              <a:gd name="connsiteY508" fmla="*/ 5645340 h 6515354"/>
              <a:gd name="connsiteX509" fmla="*/ 11546001 w 18287995"/>
              <a:gd name="connsiteY509" fmla="*/ 5636519 h 6515354"/>
              <a:gd name="connsiteX510" fmla="*/ 11529338 w 18287995"/>
              <a:gd name="connsiteY510" fmla="*/ 5625178 h 6515354"/>
              <a:gd name="connsiteX511" fmla="*/ 11510112 w 18287995"/>
              <a:gd name="connsiteY511" fmla="*/ 5613837 h 6515354"/>
              <a:gd name="connsiteX512" fmla="*/ 11493450 w 18287995"/>
              <a:gd name="connsiteY512" fmla="*/ 5602496 h 6515354"/>
              <a:gd name="connsiteX513" fmla="*/ 11476787 w 18287995"/>
              <a:gd name="connsiteY513" fmla="*/ 5588635 h 6515354"/>
              <a:gd name="connsiteX514" fmla="*/ 11461406 w 18287995"/>
              <a:gd name="connsiteY514" fmla="*/ 5576034 h 6515354"/>
              <a:gd name="connsiteX515" fmla="*/ 11446025 w 18287995"/>
              <a:gd name="connsiteY515" fmla="*/ 5562172 h 6515354"/>
              <a:gd name="connsiteX516" fmla="*/ 11431926 w 18287995"/>
              <a:gd name="connsiteY516" fmla="*/ 5547051 h 6515354"/>
              <a:gd name="connsiteX517" fmla="*/ 11417827 w 18287995"/>
              <a:gd name="connsiteY517" fmla="*/ 5531929 h 6515354"/>
              <a:gd name="connsiteX518" fmla="*/ 11405010 w 18287995"/>
              <a:gd name="connsiteY518" fmla="*/ 5514288 h 6515354"/>
              <a:gd name="connsiteX519" fmla="*/ 11392193 w 18287995"/>
              <a:gd name="connsiteY519" fmla="*/ 5497906 h 6515354"/>
              <a:gd name="connsiteX520" fmla="*/ 11381939 w 18287995"/>
              <a:gd name="connsiteY520" fmla="*/ 5481524 h 6515354"/>
              <a:gd name="connsiteX521" fmla="*/ 11370403 w 18287995"/>
              <a:gd name="connsiteY521" fmla="*/ 5462623 h 6515354"/>
              <a:gd name="connsiteX522" fmla="*/ 11360149 w 18287995"/>
              <a:gd name="connsiteY522" fmla="*/ 5444981 h 6515354"/>
              <a:gd name="connsiteX523" fmla="*/ 11352459 w 18287995"/>
              <a:gd name="connsiteY523" fmla="*/ 5426079 h 6515354"/>
              <a:gd name="connsiteX524" fmla="*/ 11344768 w 18287995"/>
              <a:gd name="connsiteY524" fmla="*/ 5407177 h 6515354"/>
              <a:gd name="connsiteX525" fmla="*/ 11337078 w 18287995"/>
              <a:gd name="connsiteY525" fmla="*/ 5385755 h 6515354"/>
              <a:gd name="connsiteX526" fmla="*/ 11330669 w 18287995"/>
              <a:gd name="connsiteY526" fmla="*/ 5365593 h 6515354"/>
              <a:gd name="connsiteX527" fmla="*/ 11326824 w 18287995"/>
              <a:gd name="connsiteY527" fmla="*/ 5345431 h 6515354"/>
              <a:gd name="connsiteX528" fmla="*/ 11322979 w 18287995"/>
              <a:gd name="connsiteY528" fmla="*/ 5324009 h 6515354"/>
              <a:gd name="connsiteX529" fmla="*/ 11320415 w 18287995"/>
              <a:gd name="connsiteY529" fmla="*/ 5302587 h 6515354"/>
              <a:gd name="connsiteX530" fmla="*/ 11317852 w 18287995"/>
              <a:gd name="connsiteY530" fmla="*/ 5281165 h 6515354"/>
              <a:gd name="connsiteX531" fmla="*/ 11317852 w 18287995"/>
              <a:gd name="connsiteY531" fmla="*/ 5259743 h 6515354"/>
              <a:gd name="connsiteX532" fmla="*/ 8706920 w 18287995"/>
              <a:gd name="connsiteY532" fmla="*/ 1 h 6515354"/>
              <a:gd name="connsiteX533" fmla="*/ 9581063 w 18287995"/>
              <a:gd name="connsiteY533" fmla="*/ 1 h 6515354"/>
              <a:gd name="connsiteX534" fmla="*/ 10455206 w 18287995"/>
              <a:gd name="connsiteY534" fmla="*/ 1 h 6515354"/>
              <a:gd name="connsiteX535" fmla="*/ 10455206 w 18287995"/>
              <a:gd name="connsiteY535" fmla="*/ 1 h 6515354"/>
              <a:gd name="connsiteX536" fmla="*/ 11317851 w 18287995"/>
              <a:gd name="connsiteY536" fmla="*/ 1 h 6515354"/>
              <a:gd name="connsiteX537" fmla="*/ 11317851 w 18287995"/>
              <a:gd name="connsiteY537" fmla="*/ 3525080 h 6515354"/>
              <a:gd name="connsiteX538" fmla="*/ 11317851 w 18287995"/>
              <a:gd name="connsiteY538" fmla="*/ 3547750 h 6515354"/>
              <a:gd name="connsiteX539" fmla="*/ 11315321 w 18287995"/>
              <a:gd name="connsiteY539" fmla="*/ 3567900 h 6515354"/>
              <a:gd name="connsiteX540" fmla="*/ 11312791 w 18287995"/>
              <a:gd name="connsiteY540" fmla="*/ 3590570 h 6515354"/>
              <a:gd name="connsiteX541" fmla="*/ 11308997 w 18287995"/>
              <a:gd name="connsiteY541" fmla="*/ 3610720 h 6515354"/>
              <a:gd name="connsiteX542" fmla="*/ 11303937 w 18287995"/>
              <a:gd name="connsiteY542" fmla="*/ 3632130 h 6515354"/>
              <a:gd name="connsiteX543" fmla="*/ 11297613 w 18287995"/>
              <a:gd name="connsiteY543" fmla="*/ 3652280 h 6515354"/>
              <a:gd name="connsiteX544" fmla="*/ 11291289 w 18287995"/>
              <a:gd name="connsiteY544" fmla="*/ 3672431 h 6515354"/>
              <a:gd name="connsiteX545" fmla="*/ 11283699 w 18287995"/>
              <a:gd name="connsiteY545" fmla="*/ 3691322 h 6515354"/>
              <a:gd name="connsiteX546" fmla="*/ 11274845 w 18287995"/>
              <a:gd name="connsiteY546" fmla="*/ 3710213 h 6515354"/>
              <a:gd name="connsiteX547" fmla="*/ 11264726 w 18287995"/>
              <a:gd name="connsiteY547" fmla="*/ 3729104 h 6515354"/>
              <a:gd name="connsiteX548" fmla="*/ 11254607 w 18287995"/>
              <a:gd name="connsiteY548" fmla="*/ 3746736 h 6515354"/>
              <a:gd name="connsiteX549" fmla="*/ 11244488 w 18287995"/>
              <a:gd name="connsiteY549" fmla="*/ 3764368 h 6515354"/>
              <a:gd name="connsiteX550" fmla="*/ 11230575 w 18287995"/>
              <a:gd name="connsiteY550" fmla="*/ 3780740 h 6515354"/>
              <a:gd name="connsiteX551" fmla="*/ 11219191 w 18287995"/>
              <a:gd name="connsiteY551" fmla="*/ 3797112 h 6515354"/>
              <a:gd name="connsiteX552" fmla="*/ 11205277 w 18287995"/>
              <a:gd name="connsiteY552" fmla="*/ 3813485 h 6515354"/>
              <a:gd name="connsiteX553" fmla="*/ 11190099 w 18287995"/>
              <a:gd name="connsiteY553" fmla="*/ 3827338 h 6515354"/>
              <a:gd name="connsiteX554" fmla="*/ 11176185 w 18287995"/>
              <a:gd name="connsiteY554" fmla="*/ 3842451 h 6515354"/>
              <a:gd name="connsiteX555" fmla="*/ 11161006 w 18287995"/>
              <a:gd name="connsiteY555" fmla="*/ 3855045 h 6515354"/>
              <a:gd name="connsiteX556" fmla="*/ 11144563 w 18287995"/>
              <a:gd name="connsiteY556" fmla="*/ 3867639 h 6515354"/>
              <a:gd name="connsiteX557" fmla="*/ 11128120 w 18287995"/>
              <a:gd name="connsiteY557" fmla="*/ 3880233 h 6515354"/>
              <a:gd name="connsiteX558" fmla="*/ 11109147 w 18287995"/>
              <a:gd name="connsiteY558" fmla="*/ 3891568 h 6515354"/>
              <a:gd name="connsiteX559" fmla="*/ 11092703 w 18287995"/>
              <a:gd name="connsiteY559" fmla="*/ 3901643 h 6515354"/>
              <a:gd name="connsiteX560" fmla="*/ 11072465 w 18287995"/>
              <a:gd name="connsiteY560" fmla="*/ 3910459 h 6515354"/>
              <a:gd name="connsiteX561" fmla="*/ 11054757 w 18287995"/>
              <a:gd name="connsiteY561" fmla="*/ 3920534 h 6515354"/>
              <a:gd name="connsiteX562" fmla="*/ 11034519 w 18287995"/>
              <a:gd name="connsiteY562" fmla="*/ 3928091 h 6515354"/>
              <a:gd name="connsiteX563" fmla="*/ 11015546 w 18287995"/>
              <a:gd name="connsiteY563" fmla="*/ 3934388 h 6515354"/>
              <a:gd name="connsiteX564" fmla="*/ 10994043 w 18287995"/>
              <a:gd name="connsiteY564" fmla="*/ 3939425 h 6515354"/>
              <a:gd name="connsiteX565" fmla="*/ 10972540 w 18287995"/>
              <a:gd name="connsiteY565" fmla="*/ 3944463 h 6515354"/>
              <a:gd name="connsiteX566" fmla="*/ 10952302 w 18287995"/>
              <a:gd name="connsiteY566" fmla="*/ 3948241 h 6515354"/>
              <a:gd name="connsiteX567" fmla="*/ 10930799 w 18287995"/>
              <a:gd name="connsiteY567" fmla="*/ 3952019 h 6515354"/>
              <a:gd name="connsiteX568" fmla="*/ 10909296 w 18287995"/>
              <a:gd name="connsiteY568" fmla="*/ 3953279 h 6515354"/>
              <a:gd name="connsiteX569" fmla="*/ 10886529 w 18287995"/>
              <a:gd name="connsiteY569" fmla="*/ 3954538 h 6515354"/>
              <a:gd name="connsiteX570" fmla="*/ 10863761 w 18287995"/>
              <a:gd name="connsiteY570" fmla="*/ 3953279 h 6515354"/>
              <a:gd name="connsiteX571" fmla="*/ 10843523 w 18287995"/>
              <a:gd name="connsiteY571" fmla="*/ 3952019 h 6515354"/>
              <a:gd name="connsiteX572" fmla="*/ 10820755 w 18287995"/>
              <a:gd name="connsiteY572" fmla="*/ 3948241 h 6515354"/>
              <a:gd name="connsiteX573" fmla="*/ 10800517 w 18287995"/>
              <a:gd name="connsiteY573" fmla="*/ 3944463 h 6515354"/>
              <a:gd name="connsiteX574" fmla="*/ 10779014 w 18287995"/>
              <a:gd name="connsiteY574" fmla="*/ 3939425 h 6515354"/>
              <a:gd name="connsiteX575" fmla="*/ 10758776 w 18287995"/>
              <a:gd name="connsiteY575" fmla="*/ 3934388 h 6515354"/>
              <a:gd name="connsiteX576" fmla="*/ 10738538 w 18287995"/>
              <a:gd name="connsiteY576" fmla="*/ 3928091 h 6515354"/>
              <a:gd name="connsiteX577" fmla="*/ 10718300 w 18287995"/>
              <a:gd name="connsiteY577" fmla="*/ 3920534 h 6515354"/>
              <a:gd name="connsiteX578" fmla="*/ 10700592 w 18287995"/>
              <a:gd name="connsiteY578" fmla="*/ 3910459 h 6515354"/>
              <a:gd name="connsiteX579" fmla="*/ 10681619 w 18287995"/>
              <a:gd name="connsiteY579" fmla="*/ 3901643 h 6515354"/>
              <a:gd name="connsiteX580" fmla="*/ 10663910 w 18287995"/>
              <a:gd name="connsiteY580" fmla="*/ 3891568 h 6515354"/>
              <a:gd name="connsiteX581" fmla="*/ 10644937 w 18287995"/>
              <a:gd name="connsiteY581" fmla="*/ 3880233 h 6515354"/>
              <a:gd name="connsiteX582" fmla="*/ 10629759 w 18287995"/>
              <a:gd name="connsiteY582" fmla="*/ 3867639 h 6515354"/>
              <a:gd name="connsiteX583" fmla="*/ 10612051 w 18287995"/>
              <a:gd name="connsiteY583" fmla="*/ 3855045 h 6515354"/>
              <a:gd name="connsiteX584" fmla="*/ 10596872 w 18287995"/>
              <a:gd name="connsiteY584" fmla="*/ 3842451 h 6515354"/>
              <a:gd name="connsiteX585" fmla="*/ 10582958 w 18287995"/>
              <a:gd name="connsiteY585" fmla="*/ 3827338 h 6515354"/>
              <a:gd name="connsiteX586" fmla="*/ 10567780 w 18287995"/>
              <a:gd name="connsiteY586" fmla="*/ 3813485 h 6515354"/>
              <a:gd name="connsiteX587" fmla="*/ 10553866 w 18287995"/>
              <a:gd name="connsiteY587" fmla="*/ 3797112 h 6515354"/>
              <a:gd name="connsiteX588" fmla="*/ 10541218 w 18287995"/>
              <a:gd name="connsiteY588" fmla="*/ 3780740 h 6515354"/>
              <a:gd name="connsiteX589" fmla="*/ 10529834 w 18287995"/>
              <a:gd name="connsiteY589" fmla="*/ 3764368 h 6515354"/>
              <a:gd name="connsiteX590" fmla="*/ 10518450 w 18287995"/>
              <a:gd name="connsiteY590" fmla="*/ 3746736 h 6515354"/>
              <a:gd name="connsiteX591" fmla="*/ 10508331 w 18287995"/>
              <a:gd name="connsiteY591" fmla="*/ 3729104 h 6515354"/>
              <a:gd name="connsiteX592" fmla="*/ 10498212 w 18287995"/>
              <a:gd name="connsiteY592" fmla="*/ 3710213 h 6515354"/>
              <a:gd name="connsiteX593" fmla="*/ 10489358 w 18287995"/>
              <a:gd name="connsiteY593" fmla="*/ 3691322 h 6515354"/>
              <a:gd name="connsiteX594" fmla="*/ 10481768 w 18287995"/>
              <a:gd name="connsiteY594" fmla="*/ 3672431 h 6515354"/>
              <a:gd name="connsiteX595" fmla="*/ 10475444 w 18287995"/>
              <a:gd name="connsiteY595" fmla="*/ 3652280 h 6515354"/>
              <a:gd name="connsiteX596" fmla="*/ 10469120 w 18287995"/>
              <a:gd name="connsiteY596" fmla="*/ 3632130 h 6515354"/>
              <a:gd name="connsiteX597" fmla="*/ 10464060 w 18287995"/>
              <a:gd name="connsiteY597" fmla="*/ 3610720 h 6515354"/>
              <a:gd name="connsiteX598" fmla="*/ 10460266 w 18287995"/>
              <a:gd name="connsiteY598" fmla="*/ 3590570 h 6515354"/>
              <a:gd name="connsiteX599" fmla="*/ 10457736 w 18287995"/>
              <a:gd name="connsiteY599" fmla="*/ 3567900 h 6515354"/>
              <a:gd name="connsiteX600" fmla="*/ 10456471 w 18287995"/>
              <a:gd name="connsiteY600" fmla="*/ 3547750 h 6515354"/>
              <a:gd name="connsiteX601" fmla="*/ 10455206 w 18287995"/>
              <a:gd name="connsiteY601" fmla="*/ 3525080 h 6515354"/>
              <a:gd name="connsiteX602" fmla="*/ 10455206 w 18287995"/>
              <a:gd name="connsiteY602" fmla="*/ 5373155 h 6515354"/>
              <a:gd name="connsiteX603" fmla="*/ 10455206 w 18287995"/>
              <a:gd name="connsiteY603" fmla="*/ 5394572 h 6515354"/>
              <a:gd name="connsiteX604" fmla="*/ 10453924 w 18287995"/>
              <a:gd name="connsiteY604" fmla="*/ 5415989 h 6515354"/>
              <a:gd name="connsiteX605" fmla="*/ 10450079 w 18287995"/>
              <a:gd name="connsiteY605" fmla="*/ 5437406 h 6515354"/>
              <a:gd name="connsiteX606" fmla="*/ 10447516 w 18287995"/>
              <a:gd name="connsiteY606" fmla="*/ 5458823 h 6515354"/>
              <a:gd name="connsiteX607" fmla="*/ 10442389 w 18287995"/>
              <a:gd name="connsiteY607" fmla="*/ 5480240 h 6515354"/>
              <a:gd name="connsiteX608" fmla="*/ 10435980 w 18287995"/>
              <a:gd name="connsiteY608" fmla="*/ 5499137 h 6515354"/>
              <a:gd name="connsiteX609" fmla="*/ 10428290 w 18287995"/>
              <a:gd name="connsiteY609" fmla="*/ 5520554 h 6515354"/>
              <a:gd name="connsiteX610" fmla="*/ 10420599 w 18287995"/>
              <a:gd name="connsiteY610" fmla="*/ 5538192 h 6515354"/>
              <a:gd name="connsiteX611" fmla="*/ 10412909 w 18287995"/>
              <a:gd name="connsiteY611" fmla="*/ 5558349 h 6515354"/>
              <a:gd name="connsiteX612" fmla="*/ 10402655 w 18287995"/>
              <a:gd name="connsiteY612" fmla="*/ 5575987 h 6515354"/>
              <a:gd name="connsiteX613" fmla="*/ 10391119 w 18287995"/>
              <a:gd name="connsiteY613" fmla="*/ 5594884 h 6515354"/>
              <a:gd name="connsiteX614" fmla="*/ 10380865 w 18287995"/>
              <a:gd name="connsiteY614" fmla="*/ 5611262 h 6515354"/>
              <a:gd name="connsiteX615" fmla="*/ 10369330 w 18287995"/>
              <a:gd name="connsiteY615" fmla="*/ 5628899 h 6515354"/>
              <a:gd name="connsiteX616" fmla="*/ 10355231 w 18287995"/>
              <a:gd name="connsiteY616" fmla="*/ 5645277 h 6515354"/>
              <a:gd name="connsiteX617" fmla="*/ 10341132 w 18287995"/>
              <a:gd name="connsiteY617" fmla="*/ 5660395 h 6515354"/>
              <a:gd name="connsiteX618" fmla="*/ 10328314 w 18287995"/>
              <a:gd name="connsiteY618" fmla="*/ 5675513 h 6515354"/>
              <a:gd name="connsiteX619" fmla="*/ 10311652 w 18287995"/>
              <a:gd name="connsiteY619" fmla="*/ 5689371 h 6515354"/>
              <a:gd name="connsiteX620" fmla="*/ 10296271 w 18287995"/>
              <a:gd name="connsiteY620" fmla="*/ 5703229 h 6515354"/>
              <a:gd name="connsiteX621" fmla="*/ 10279608 w 18287995"/>
              <a:gd name="connsiteY621" fmla="*/ 5715827 h 6515354"/>
              <a:gd name="connsiteX622" fmla="*/ 10262946 w 18287995"/>
              <a:gd name="connsiteY622" fmla="*/ 5727166 h 6515354"/>
              <a:gd name="connsiteX623" fmla="*/ 10243720 w 18287995"/>
              <a:gd name="connsiteY623" fmla="*/ 5739764 h 6515354"/>
              <a:gd name="connsiteX624" fmla="*/ 10227057 w 18287995"/>
              <a:gd name="connsiteY624" fmla="*/ 5749842 h 6515354"/>
              <a:gd name="connsiteX625" fmla="*/ 10207831 w 18287995"/>
              <a:gd name="connsiteY625" fmla="*/ 5758661 h 6515354"/>
              <a:gd name="connsiteX626" fmla="*/ 10188605 w 18287995"/>
              <a:gd name="connsiteY626" fmla="*/ 5767480 h 6515354"/>
              <a:gd name="connsiteX627" fmla="*/ 10168097 w 18287995"/>
              <a:gd name="connsiteY627" fmla="*/ 5775039 h 6515354"/>
              <a:gd name="connsiteX628" fmla="*/ 10148871 w 18287995"/>
              <a:gd name="connsiteY628" fmla="*/ 5782598 h 6515354"/>
              <a:gd name="connsiteX629" fmla="*/ 10127082 w 18287995"/>
              <a:gd name="connsiteY629" fmla="*/ 5787637 h 6515354"/>
              <a:gd name="connsiteX630" fmla="*/ 10106574 w 18287995"/>
              <a:gd name="connsiteY630" fmla="*/ 5792676 h 6515354"/>
              <a:gd name="connsiteX631" fmla="*/ 10084785 w 18287995"/>
              <a:gd name="connsiteY631" fmla="*/ 5796456 h 6515354"/>
              <a:gd name="connsiteX632" fmla="*/ 10062995 w 18287995"/>
              <a:gd name="connsiteY632" fmla="*/ 5798976 h 6515354"/>
              <a:gd name="connsiteX633" fmla="*/ 10041206 w 18287995"/>
              <a:gd name="connsiteY633" fmla="*/ 5800235 h 6515354"/>
              <a:gd name="connsiteX634" fmla="*/ 10018135 w 18287995"/>
              <a:gd name="connsiteY634" fmla="*/ 5801495 h 6515354"/>
              <a:gd name="connsiteX635" fmla="*/ 9996345 w 18287995"/>
              <a:gd name="connsiteY635" fmla="*/ 5800235 h 6515354"/>
              <a:gd name="connsiteX636" fmla="*/ 9974556 w 18287995"/>
              <a:gd name="connsiteY636" fmla="*/ 5798976 h 6515354"/>
              <a:gd name="connsiteX637" fmla="*/ 9951484 w 18287995"/>
              <a:gd name="connsiteY637" fmla="*/ 5796456 h 6515354"/>
              <a:gd name="connsiteX638" fmla="*/ 9930977 w 18287995"/>
              <a:gd name="connsiteY638" fmla="*/ 5792676 h 6515354"/>
              <a:gd name="connsiteX639" fmla="*/ 9909187 w 18287995"/>
              <a:gd name="connsiteY639" fmla="*/ 5787637 h 6515354"/>
              <a:gd name="connsiteX640" fmla="*/ 9889961 w 18287995"/>
              <a:gd name="connsiteY640" fmla="*/ 5782598 h 6515354"/>
              <a:gd name="connsiteX641" fmla="*/ 9868172 w 18287995"/>
              <a:gd name="connsiteY641" fmla="*/ 5775039 h 6515354"/>
              <a:gd name="connsiteX642" fmla="*/ 9850227 w 18287995"/>
              <a:gd name="connsiteY642" fmla="*/ 5767480 h 6515354"/>
              <a:gd name="connsiteX643" fmla="*/ 9829720 w 18287995"/>
              <a:gd name="connsiteY643" fmla="*/ 5758661 h 6515354"/>
              <a:gd name="connsiteX644" fmla="*/ 9811775 w 18287995"/>
              <a:gd name="connsiteY644" fmla="*/ 5749842 h 6515354"/>
              <a:gd name="connsiteX645" fmla="*/ 9792549 w 18287995"/>
              <a:gd name="connsiteY645" fmla="*/ 5739764 h 6515354"/>
              <a:gd name="connsiteX646" fmla="*/ 9775887 w 18287995"/>
              <a:gd name="connsiteY646" fmla="*/ 5727166 h 6515354"/>
              <a:gd name="connsiteX647" fmla="*/ 9757942 w 18287995"/>
              <a:gd name="connsiteY647" fmla="*/ 5715827 h 6515354"/>
              <a:gd name="connsiteX648" fmla="*/ 9741280 w 18287995"/>
              <a:gd name="connsiteY648" fmla="*/ 5703229 h 6515354"/>
              <a:gd name="connsiteX649" fmla="*/ 9724617 w 18287995"/>
              <a:gd name="connsiteY649" fmla="*/ 5689371 h 6515354"/>
              <a:gd name="connsiteX650" fmla="*/ 9710518 w 18287995"/>
              <a:gd name="connsiteY650" fmla="*/ 5675513 h 6515354"/>
              <a:gd name="connsiteX651" fmla="*/ 9695137 w 18287995"/>
              <a:gd name="connsiteY651" fmla="*/ 5660395 h 6515354"/>
              <a:gd name="connsiteX652" fmla="*/ 9682320 w 18287995"/>
              <a:gd name="connsiteY652" fmla="*/ 5645277 h 6515354"/>
              <a:gd name="connsiteX653" fmla="*/ 9669503 w 18287995"/>
              <a:gd name="connsiteY653" fmla="*/ 5628899 h 6515354"/>
              <a:gd name="connsiteX654" fmla="*/ 9656685 w 18287995"/>
              <a:gd name="connsiteY654" fmla="*/ 5611262 h 6515354"/>
              <a:gd name="connsiteX655" fmla="*/ 9645150 w 18287995"/>
              <a:gd name="connsiteY655" fmla="*/ 5594884 h 6515354"/>
              <a:gd name="connsiteX656" fmla="*/ 9634896 w 18287995"/>
              <a:gd name="connsiteY656" fmla="*/ 5575987 h 6515354"/>
              <a:gd name="connsiteX657" fmla="*/ 9625924 w 18287995"/>
              <a:gd name="connsiteY657" fmla="*/ 5558349 h 6515354"/>
              <a:gd name="connsiteX658" fmla="*/ 9615670 w 18287995"/>
              <a:gd name="connsiteY658" fmla="*/ 5538192 h 6515354"/>
              <a:gd name="connsiteX659" fmla="*/ 9607979 w 18287995"/>
              <a:gd name="connsiteY659" fmla="*/ 5520554 h 6515354"/>
              <a:gd name="connsiteX660" fmla="*/ 9601571 w 18287995"/>
              <a:gd name="connsiteY660" fmla="*/ 5499137 h 6515354"/>
              <a:gd name="connsiteX661" fmla="*/ 9596444 w 18287995"/>
              <a:gd name="connsiteY661" fmla="*/ 5480240 h 6515354"/>
              <a:gd name="connsiteX662" fmla="*/ 9591317 w 18287995"/>
              <a:gd name="connsiteY662" fmla="*/ 5458823 h 6515354"/>
              <a:gd name="connsiteX663" fmla="*/ 9586190 w 18287995"/>
              <a:gd name="connsiteY663" fmla="*/ 5437406 h 6515354"/>
              <a:gd name="connsiteX664" fmla="*/ 9583626 w 18287995"/>
              <a:gd name="connsiteY664" fmla="*/ 5415989 h 6515354"/>
              <a:gd name="connsiteX665" fmla="*/ 9582345 w 18287995"/>
              <a:gd name="connsiteY665" fmla="*/ 5394572 h 6515354"/>
              <a:gd name="connsiteX666" fmla="*/ 9581063 w 18287995"/>
              <a:gd name="connsiteY666" fmla="*/ 5373155 h 6515354"/>
              <a:gd name="connsiteX667" fmla="*/ 9581063 w 18287995"/>
              <a:gd name="connsiteY667" fmla="*/ 4375043 h 6515354"/>
              <a:gd name="connsiteX668" fmla="*/ 9579777 w 18287995"/>
              <a:gd name="connsiteY668" fmla="*/ 4397705 h 6515354"/>
              <a:gd name="connsiteX669" fmla="*/ 9577207 w 18287995"/>
              <a:gd name="connsiteY669" fmla="*/ 4417849 h 6515354"/>
              <a:gd name="connsiteX670" fmla="*/ 9573350 w 18287995"/>
              <a:gd name="connsiteY670" fmla="*/ 4439252 h 6515354"/>
              <a:gd name="connsiteX671" fmla="*/ 9568208 w 18287995"/>
              <a:gd name="connsiteY671" fmla="*/ 4459396 h 6515354"/>
              <a:gd name="connsiteX672" fmla="*/ 9563066 w 18287995"/>
              <a:gd name="connsiteY672" fmla="*/ 4480799 h 6515354"/>
              <a:gd name="connsiteX673" fmla="*/ 9555353 w 18287995"/>
              <a:gd name="connsiteY673" fmla="*/ 4499684 h 6515354"/>
              <a:gd name="connsiteX674" fmla="*/ 9546354 w 18287995"/>
              <a:gd name="connsiteY674" fmla="*/ 4519828 h 6515354"/>
              <a:gd name="connsiteX675" fmla="*/ 9538641 w 18287995"/>
              <a:gd name="connsiteY675" fmla="*/ 4538713 h 6515354"/>
              <a:gd name="connsiteX676" fmla="*/ 9529643 w 18287995"/>
              <a:gd name="connsiteY676" fmla="*/ 4557598 h 6515354"/>
              <a:gd name="connsiteX677" fmla="*/ 9519359 w 18287995"/>
              <a:gd name="connsiteY677" fmla="*/ 4575224 h 6515354"/>
              <a:gd name="connsiteX678" fmla="*/ 9506504 w 18287995"/>
              <a:gd name="connsiteY678" fmla="*/ 4592850 h 6515354"/>
              <a:gd name="connsiteX679" fmla="*/ 9494934 w 18287995"/>
              <a:gd name="connsiteY679" fmla="*/ 4609218 h 6515354"/>
              <a:gd name="connsiteX680" fmla="*/ 9482079 w 18287995"/>
              <a:gd name="connsiteY680" fmla="*/ 4625585 h 6515354"/>
              <a:gd name="connsiteX681" fmla="*/ 9467939 w 18287995"/>
              <a:gd name="connsiteY681" fmla="*/ 4640693 h 6515354"/>
              <a:gd name="connsiteX682" fmla="*/ 9453798 w 18287995"/>
              <a:gd name="connsiteY682" fmla="*/ 4657060 h 6515354"/>
              <a:gd name="connsiteX683" fmla="*/ 9437087 w 18287995"/>
              <a:gd name="connsiteY683" fmla="*/ 4670909 h 6515354"/>
              <a:gd name="connsiteX684" fmla="*/ 9421660 w 18287995"/>
              <a:gd name="connsiteY684" fmla="*/ 4683499 h 6515354"/>
              <a:gd name="connsiteX685" fmla="*/ 9406234 w 18287995"/>
              <a:gd name="connsiteY685" fmla="*/ 4697348 h 6515354"/>
              <a:gd name="connsiteX686" fmla="*/ 9388237 w 18287995"/>
              <a:gd name="connsiteY686" fmla="*/ 4708679 h 6515354"/>
              <a:gd name="connsiteX687" fmla="*/ 9371526 w 18287995"/>
              <a:gd name="connsiteY687" fmla="*/ 4718751 h 6515354"/>
              <a:gd name="connsiteX688" fmla="*/ 9352243 w 18287995"/>
              <a:gd name="connsiteY688" fmla="*/ 4728823 h 6515354"/>
              <a:gd name="connsiteX689" fmla="*/ 9334246 w 18287995"/>
              <a:gd name="connsiteY689" fmla="*/ 4740154 h 6515354"/>
              <a:gd name="connsiteX690" fmla="*/ 9313678 w 18287995"/>
              <a:gd name="connsiteY690" fmla="*/ 4747708 h 6515354"/>
              <a:gd name="connsiteX691" fmla="*/ 9294395 w 18287995"/>
              <a:gd name="connsiteY691" fmla="*/ 4755262 h 6515354"/>
              <a:gd name="connsiteX692" fmla="*/ 9273827 w 18287995"/>
              <a:gd name="connsiteY692" fmla="*/ 4761557 h 6515354"/>
              <a:gd name="connsiteX693" fmla="*/ 9251974 w 18287995"/>
              <a:gd name="connsiteY693" fmla="*/ 4769111 h 6515354"/>
              <a:gd name="connsiteX694" fmla="*/ 9232691 w 18287995"/>
              <a:gd name="connsiteY694" fmla="*/ 4774147 h 6515354"/>
              <a:gd name="connsiteX695" fmla="*/ 9209552 w 18287995"/>
              <a:gd name="connsiteY695" fmla="*/ 4776665 h 6515354"/>
              <a:gd name="connsiteX696" fmla="*/ 9188984 w 18287995"/>
              <a:gd name="connsiteY696" fmla="*/ 4780442 h 6515354"/>
              <a:gd name="connsiteX697" fmla="*/ 9165845 w 18287995"/>
              <a:gd name="connsiteY697" fmla="*/ 4781701 h 6515354"/>
              <a:gd name="connsiteX698" fmla="*/ 9145277 w 18287995"/>
              <a:gd name="connsiteY698" fmla="*/ 4781701 h 6515354"/>
              <a:gd name="connsiteX699" fmla="*/ 9122138 w 18287995"/>
              <a:gd name="connsiteY699" fmla="*/ 4781701 h 6515354"/>
              <a:gd name="connsiteX700" fmla="*/ 9098999 w 18287995"/>
              <a:gd name="connsiteY700" fmla="*/ 4780442 h 6515354"/>
              <a:gd name="connsiteX701" fmla="*/ 9078431 w 18287995"/>
              <a:gd name="connsiteY701" fmla="*/ 4776665 h 6515354"/>
              <a:gd name="connsiteX702" fmla="*/ 9055292 w 18287995"/>
              <a:gd name="connsiteY702" fmla="*/ 4774147 h 6515354"/>
              <a:gd name="connsiteX703" fmla="*/ 9036009 w 18287995"/>
              <a:gd name="connsiteY703" fmla="*/ 4769111 h 6515354"/>
              <a:gd name="connsiteX704" fmla="*/ 9014156 w 18287995"/>
              <a:gd name="connsiteY704" fmla="*/ 4761557 h 6515354"/>
              <a:gd name="connsiteX705" fmla="*/ 8993587 w 18287995"/>
              <a:gd name="connsiteY705" fmla="*/ 4755262 h 6515354"/>
              <a:gd name="connsiteX706" fmla="*/ 8974305 w 18287995"/>
              <a:gd name="connsiteY706" fmla="*/ 4747708 h 6515354"/>
              <a:gd name="connsiteX707" fmla="*/ 8953737 w 18287995"/>
              <a:gd name="connsiteY707" fmla="*/ 4740154 h 6515354"/>
              <a:gd name="connsiteX708" fmla="*/ 8935740 w 18287995"/>
              <a:gd name="connsiteY708" fmla="*/ 4728823 h 6515354"/>
              <a:gd name="connsiteX709" fmla="*/ 8916457 w 18287995"/>
              <a:gd name="connsiteY709" fmla="*/ 4718751 h 6515354"/>
              <a:gd name="connsiteX710" fmla="*/ 8899746 w 18287995"/>
              <a:gd name="connsiteY710" fmla="*/ 4708679 h 6515354"/>
              <a:gd name="connsiteX711" fmla="*/ 8881749 w 18287995"/>
              <a:gd name="connsiteY711" fmla="*/ 4697348 h 6515354"/>
              <a:gd name="connsiteX712" fmla="*/ 8866323 w 18287995"/>
              <a:gd name="connsiteY712" fmla="*/ 4683499 h 6515354"/>
              <a:gd name="connsiteX713" fmla="*/ 8850897 w 18287995"/>
              <a:gd name="connsiteY713" fmla="*/ 4670909 h 6515354"/>
              <a:gd name="connsiteX714" fmla="*/ 8834185 w 18287995"/>
              <a:gd name="connsiteY714" fmla="*/ 4657060 h 6515354"/>
              <a:gd name="connsiteX715" fmla="*/ 8820044 w 18287995"/>
              <a:gd name="connsiteY715" fmla="*/ 4640693 h 6515354"/>
              <a:gd name="connsiteX716" fmla="*/ 8805904 w 18287995"/>
              <a:gd name="connsiteY716" fmla="*/ 4625585 h 6515354"/>
              <a:gd name="connsiteX717" fmla="*/ 8793049 w 18287995"/>
              <a:gd name="connsiteY717" fmla="*/ 4609218 h 6515354"/>
              <a:gd name="connsiteX718" fmla="*/ 8781479 w 18287995"/>
              <a:gd name="connsiteY718" fmla="*/ 4592850 h 6515354"/>
              <a:gd name="connsiteX719" fmla="*/ 8768624 w 18287995"/>
              <a:gd name="connsiteY719" fmla="*/ 4575224 h 6515354"/>
              <a:gd name="connsiteX720" fmla="*/ 8758340 w 18287995"/>
              <a:gd name="connsiteY720" fmla="*/ 4557598 h 6515354"/>
              <a:gd name="connsiteX721" fmla="*/ 8749342 w 18287995"/>
              <a:gd name="connsiteY721" fmla="*/ 4538713 h 6515354"/>
              <a:gd name="connsiteX722" fmla="*/ 8740343 w 18287995"/>
              <a:gd name="connsiteY722" fmla="*/ 4519828 h 6515354"/>
              <a:gd name="connsiteX723" fmla="*/ 8732630 w 18287995"/>
              <a:gd name="connsiteY723" fmla="*/ 4499684 h 6515354"/>
              <a:gd name="connsiteX724" fmla="*/ 8724917 w 18287995"/>
              <a:gd name="connsiteY724" fmla="*/ 4480799 h 6515354"/>
              <a:gd name="connsiteX725" fmla="*/ 8719775 w 18287995"/>
              <a:gd name="connsiteY725" fmla="*/ 4459396 h 6515354"/>
              <a:gd name="connsiteX726" fmla="*/ 8714633 w 18287995"/>
              <a:gd name="connsiteY726" fmla="*/ 4439252 h 6515354"/>
              <a:gd name="connsiteX727" fmla="*/ 8710777 w 18287995"/>
              <a:gd name="connsiteY727" fmla="*/ 4417849 h 6515354"/>
              <a:gd name="connsiteX728" fmla="*/ 8708206 w 18287995"/>
              <a:gd name="connsiteY728" fmla="*/ 4397705 h 6515354"/>
              <a:gd name="connsiteX729" fmla="*/ 8706920 w 18287995"/>
              <a:gd name="connsiteY729" fmla="*/ 4375043 h 6515354"/>
              <a:gd name="connsiteX730" fmla="*/ 8706920 w 18287995"/>
              <a:gd name="connsiteY730" fmla="*/ 4352381 h 6515354"/>
              <a:gd name="connsiteX731" fmla="*/ 6970141 w 18287995"/>
              <a:gd name="connsiteY731" fmla="*/ 1 h 6515354"/>
              <a:gd name="connsiteX732" fmla="*/ 7832786 w 18287995"/>
              <a:gd name="connsiteY732" fmla="*/ 1 h 6515354"/>
              <a:gd name="connsiteX733" fmla="*/ 7832786 w 18287995"/>
              <a:gd name="connsiteY733" fmla="*/ 1 h 6515354"/>
              <a:gd name="connsiteX734" fmla="*/ 8706919 w 18287995"/>
              <a:gd name="connsiteY734" fmla="*/ 1 h 6515354"/>
              <a:gd name="connsiteX735" fmla="*/ 8706919 w 18287995"/>
              <a:gd name="connsiteY735" fmla="*/ 3209207 h 6515354"/>
              <a:gd name="connsiteX736" fmla="*/ 8705637 w 18287995"/>
              <a:gd name="connsiteY736" fmla="*/ 3230610 h 6515354"/>
              <a:gd name="connsiteX737" fmla="*/ 8704355 w 18287995"/>
              <a:gd name="connsiteY737" fmla="*/ 3253272 h 6515354"/>
              <a:gd name="connsiteX738" fmla="*/ 8701792 w 18287995"/>
              <a:gd name="connsiteY738" fmla="*/ 3273416 h 6515354"/>
              <a:gd name="connsiteX739" fmla="*/ 8696665 w 18287995"/>
              <a:gd name="connsiteY739" fmla="*/ 3294819 h 6515354"/>
              <a:gd name="connsiteX740" fmla="*/ 8691538 w 18287995"/>
              <a:gd name="connsiteY740" fmla="*/ 3316223 h 6515354"/>
              <a:gd name="connsiteX741" fmla="*/ 8686411 w 18287995"/>
              <a:gd name="connsiteY741" fmla="*/ 3336367 h 6515354"/>
              <a:gd name="connsiteX742" fmla="*/ 8680003 w 18287995"/>
              <a:gd name="connsiteY742" fmla="*/ 3356511 h 6515354"/>
              <a:gd name="connsiteX743" fmla="*/ 8672312 w 18287995"/>
              <a:gd name="connsiteY743" fmla="*/ 3375396 h 6515354"/>
              <a:gd name="connsiteX744" fmla="*/ 8662058 w 18287995"/>
              <a:gd name="connsiteY744" fmla="*/ 3394281 h 6515354"/>
              <a:gd name="connsiteX745" fmla="*/ 8653086 w 18287995"/>
              <a:gd name="connsiteY745" fmla="*/ 3413166 h 6515354"/>
              <a:gd name="connsiteX746" fmla="*/ 8642832 w 18287995"/>
              <a:gd name="connsiteY746" fmla="*/ 3430792 h 6515354"/>
              <a:gd name="connsiteX747" fmla="*/ 8631297 w 18287995"/>
              <a:gd name="connsiteY747" fmla="*/ 3448418 h 6515354"/>
              <a:gd name="connsiteX748" fmla="*/ 8618479 w 18287995"/>
              <a:gd name="connsiteY748" fmla="*/ 3466044 h 6515354"/>
              <a:gd name="connsiteX749" fmla="*/ 8605662 w 18287995"/>
              <a:gd name="connsiteY749" fmla="*/ 3481152 h 6515354"/>
              <a:gd name="connsiteX750" fmla="*/ 8592845 w 18287995"/>
              <a:gd name="connsiteY750" fmla="*/ 3496260 h 6515354"/>
              <a:gd name="connsiteX751" fmla="*/ 8577464 w 18287995"/>
              <a:gd name="connsiteY751" fmla="*/ 3511369 h 6515354"/>
              <a:gd name="connsiteX752" fmla="*/ 8563365 w 18287995"/>
              <a:gd name="connsiteY752" fmla="*/ 3525218 h 6515354"/>
              <a:gd name="connsiteX753" fmla="*/ 8546702 w 18287995"/>
              <a:gd name="connsiteY753" fmla="*/ 3540326 h 6515354"/>
              <a:gd name="connsiteX754" fmla="*/ 8530040 w 18287995"/>
              <a:gd name="connsiteY754" fmla="*/ 3552916 h 6515354"/>
              <a:gd name="connsiteX755" fmla="*/ 8512095 w 18287995"/>
              <a:gd name="connsiteY755" fmla="*/ 3564247 h 6515354"/>
              <a:gd name="connsiteX756" fmla="*/ 8495433 w 18287995"/>
              <a:gd name="connsiteY756" fmla="*/ 3574319 h 6515354"/>
              <a:gd name="connsiteX757" fmla="*/ 8476207 w 18287995"/>
              <a:gd name="connsiteY757" fmla="*/ 3585650 h 6515354"/>
              <a:gd name="connsiteX758" fmla="*/ 8458263 w 18287995"/>
              <a:gd name="connsiteY758" fmla="*/ 3595722 h 6515354"/>
              <a:gd name="connsiteX759" fmla="*/ 8437755 w 18287995"/>
              <a:gd name="connsiteY759" fmla="*/ 3603276 h 6515354"/>
              <a:gd name="connsiteX760" fmla="*/ 8418529 w 18287995"/>
              <a:gd name="connsiteY760" fmla="*/ 3610830 h 6515354"/>
              <a:gd name="connsiteX761" fmla="*/ 8398021 w 18287995"/>
              <a:gd name="connsiteY761" fmla="*/ 3618384 h 6515354"/>
              <a:gd name="connsiteX762" fmla="*/ 8378798 w 18287995"/>
              <a:gd name="connsiteY762" fmla="*/ 3624679 h 6515354"/>
              <a:gd name="connsiteX763" fmla="*/ 8357009 w 18287995"/>
              <a:gd name="connsiteY763" fmla="*/ 3628456 h 6515354"/>
              <a:gd name="connsiteX764" fmla="*/ 8336501 w 18287995"/>
              <a:gd name="connsiteY764" fmla="*/ 3632233 h 6515354"/>
              <a:gd name="connsiteX765" fmla="*/ 8313429 w 18287995"/>
              <a:gd name="connsiteY765" fmla="*/ 3634751 h 6515354"/>
              <a:gd name="connsiteX766" fmla="*/ 8291640 w 18287995"/>
              <a:gd name="connsiteY766" fmla="*/ 3637269 h 6515354"/>
              <a:gd name="connsiteX767" fmla="*/ 8269851 w 18287995"/>
              <a:gd name="connsiteY767" fmla="*/ 3637269 h 6515354"/>
              <a:gd name="connsiteX768" fmla="*/ 8246780 w 18287995"/>
              <a:gd name="connsiteY768" fmla="*/ 3637269 h 6515354"/>
              <a:gd name="connsiteX769" fmla="*/ 8224990 w 18287995"/>
              <a:gd name="connsiteY769" fmla="*/ 3634751 h 6515354"/>
              <a:gd name="connsiteX770" fmla="*/ 8203201 w 18287995"/>
              <a:gd name="connsiteY770" fmla="*/ 3632233 h 6515354"/>
              <a:gd name="connsiteX771" fmla="*/ 8181411 w 18287995"/>
              <a:gd name="connsiteY771" fmla="*/ 3628456 h 6515354"/>
              <a:gd name="connsiteX772" fmla="*/ 8160903 w 18287995"/>
              <a:gd name="connsiteY772" fmla="*/ 3624679 h 6515354"/>
              <a:gd name="connsiteX773" fmla="*/ 8139114 w 18287995"/>
              <a:gd name="connsiteY773" fmla="*/ 3618384 h 6515354"/>
              <a:gd name="connsiteX774" fmla="*/ 8119888 w 18287995"/>
              <a:gd name="connsiteY774" fmla="*/ 3610830 h 6515354"/>
              <a:gd name="connsiteX775" fmla="*/ 8099380 w 18287995"/>
              <a:gd name="connsiteY775" fmla="*/ 3603276 h 6515354"/>
              <a:gd name="connsiteX776" fmla="*/ 8080154 w 18287995"/>
              <a:gd name="connsiteY776" fmla="*/ 3595722 h 6515354"/>
              <a:gd name="connsiteX777" fmla="*/ 8060928 w 18287995"/>
              <a:gd name="connsiteY777" fmla="*/ 3585650 h 6515354"/>
              <a:gd name="connsiteX778" fmla="*/ 8042984 w 18287995"/>
              <a:gd name="connsiteY778" fmla="*/ 3574319 h 6515354"/>
              <a:gd name="connsiteX779" fmla="*/ 8025039 w 18287995"/>
              <a:gd name="connsiteY779" fmla="*/ 3564247 h 6515354"/>
              <a:gd name="connsiteX780" fmla="*/ 8008377 w 18287995"/>
              <a:gd name="connsiteY780" fmla="*/ 3552916 h 6515354"/>
              <a:gd name="connsiteX781" fmla="*/ 7991714 w 18287995"/>
              <a:gd name="connsiteY781" fmla="*/ 3540326 h 6515354"/>
              <a:gd name="connsiteX782" fmla="*/ 7976334 w 18287995"/>
              <a:gd name="connsiteY782" fmla="*/ 3525218 h 6515354"/>
              <a:gd name="connsiteX783" fmla="*/ 7959671 w 18287995"/>
              <a:gd name="connsiteY783" fmla="*/ 3511369 h 6515354"/>
              <a:gd name="connsiteX784" fmla="*/ 7945572 w 18287995"/>
              <a:gd name="connsiteY784" fmla="*/ 3496260 h 6515354"/>
              <a:gd name="connsiteX785" fmla="*/ 7932755 w 18287995"/>
              <a:gd name="connsiteY785" fmla="*/ 3481152 h 6515354"/>
              <a:gd name="connsiteX786" fmla="*/ 7918655 w 18287995"/>
              <a:gd name="connsiteY786" fmla="*/ 3466044 h 6515354"/>
              <a:gd name="connsiteX787" fmla="*/ 7907120 w 18287995"/>
              <a:gd name="connsiteY787" fmla="*/ 3448418 h 6515354"/>
              <a:gd name="connsiteX788" fmla="*/ 7896866 w 18287995"/>
              <a:gd name="connsiteY788" fmla="*/ 3430792 h 6515354"/>
              <a:gd name="connsiteX789" fmla="*/ 7885330 w 18287995"/>
              <a:gd name="connsiteY789" fmla="*/ 3413166 h 6515354"/>
              <a:gd name="connsiteX790" fmla="*/ 7875076 w 18287995"/>
              <a:gd name="connsiteY790" fmla="*/ 3394281 h 6515354"/>
              <a:gd name="connsiteX791" fmla="*/ 7867386 w 18287995"/>
              <a:gd name="connsiteY791" fmla="*/ 3375396 h 6515354"/>
              <a:gd name="connsiteX792" fmla="*/ 7859696 w 18287995"/>
              <a:gd name="connsiteY792" fmla="*/ 3356511 h 6515354"/>
              <a:gd name="connsiteX793" fmla="*/ 7852005 w 18287995"/>
              <a:gd name="connsiteY793" fmla="*/ 3336367 h 6515354"/>
              <a:gd name="connsiteX794" fmla="*/ 7845597 w 18287995"/>
              <a:gd name="connsiteY794" fmla="*/ 3316223 h 6515354"/>
              <a:gd name="connsiteX795" fmla="*/ 7840470 w 18287995"/>
              <a:gd name="connsiteY795" fmla="*/ 3294819 h 6515354"/>
              <a:gd name="connsiteX796" fmla="*/ 7837906 w 18287995"/>
              <a:gd name="connsiteY796" fmla="*/ 3273416 h 6515354"/>
              <a:gd name="connsiteX797" fmla="*/ 7834061 w 18287995"/>
              <a:gd name="connsiteY797" fmla="*/ 3253272 h 6515354"/>
              <a:gd name="connsiteX798" fmla="*/ 7832779 w 18287995"/>
              <a:gd name="connsiteY798" fmla="*/ 3230610 h 6515354"/>
              <a:gd name="connsiteX799" fmla="*/ 7832779 w 18287995"/>
              <a:gd name="connsiteY799" fmla="*/ 3209207 h 6515354"/>
              <a:gd name="connsiteX800" fmla="*/ 7832779 w 18287995"/>
              <a:gd name="connsiteY800" fmla="*/ 2040098 h 6515354"/>
              <a:gd name="connsiteX801" fmla="*/ 7831521 w 18287995"/>
              <a:gd name="connsiteY801" fmla="*/ 2062680 h 6515354"/>
              <a:gd name="connsiteX802" fmla="*/ 7830256 w 18287995"/>
              <a:gd name="connsiteY802" fmla="*/ 2084126 h 6515354"/>
              <a:gd name="connsiteX803" fmla="*/ 7827726 w 18287995"/>
              <a:gd name="connsiteY803" fmla="*/ 2105572 h 6515354"/>
              <a:gd name="connsiteX804" fmla="*/ 7823932 w 18287995"/>
              <a:gd name="connsiteY804" fmla="*/ 2125758 h 6515354"/>
              <a:gd name="connsiteX805" fmla="*/ 7818872 w 18287995"/>
              <a:gd name="connsiteY805" fmla="*/ 2147204 h 6515354"/>
              <a:gd name="connsiteX806" fmla="*/ 7812548 w 18287995"/>
              <a:gd name="connsiteY806" fmla="*/ 2168651 h 6515354"/>
              <a:gd name="connsiteX807" fmla="*/ 7806223 w 18287995"/>
              <a:gd name="connsiteY807" fmla="*/ 2187575 h 6515354"/>
              <a:gd name="connsiteX808" fmla="*/ 7798635 w 18287995"/>
              <a:gd name="connsiteY808" fmla="*/ 2207760 h 6515354"/>
              <a:gd name="connsiteX809" fmla="*/ 7789780 w 18287995"/>
              <a:gd name="connsiteY809" fmla="*/ 2225422 h 6515354"/>
              <a:gd name="connsiteX810" fmla="*/ 7779661 w 18287995"/>
              <a:gd name="connsiteY810" fmla="*/ 2245607 h 6515354"/>
              <a:gd name="connsiteX811" fmla="*/ 7769542 w 18287995"/>
              <a:gd name="connsiteY811" fmla="*/ 2262008 h 6515354"/>
              <a:gd name="connsiteX812" fmla="*/ 7758159 w 18287995"/>
              <a:gd name="connsiteY812" fmla="*/ 2280932 h 6515354"/>
              <a:gd name="connsiteX813" fmla="*/ 7746774 w 18287995"/>
              <a:gd name="connsiteY813" fmla="*/ 2297332 h 6515354"/>
              <a:gd name="connsiteX814" fmla="*/ 7732861 w 18287995"/>
              <a:gd name="connsiteY814" fmla="*/ 2312471 h 6515354"/>
              <a:gd name="connsiteX815" fmla="*/ 7720212 w 18287995"/>
              <a:gd name="connsiteY815" fmla="*/ 2328872 h 6515354"/>
              <a:gd name="connsiteX816" fmla="*/ 7705033 w 18287995"/>
              <a:gd name="connsiteY816" fmla="*/ 2342749 h 6515354"/>
              <a:gd name="connsiteX817" fmla="*/ 7691120 w 18287995"/>
              <a:gd name="connsiteY817" fmla="*/ 2357888 h 6515354"/>
              <a:gd name="connsiteX818" fmla="*/ 7675942 w 18287995"/>
              <a:gd name="connsiteY818" fmla="*/ 2371765 h 6515354"/>
              <a:gd name="connsiteX819" fmla="*/ 7658233 w 18287995"/>
              <a:gd name="connsiteY819" fmla="*/ 2383119 h 6515354"/>
              <a:gd name="connsiteX820" fmla="*/ 7641790 w 18287995"/>
              <a:gd name="connsiteY820" fmla="*/ 2396997 h 6515354"/>
              <a:gd name="connsiteX821" fmla="*/ 7624081 w 18287995"/>
              <a:gd name="connsiteY821" fmla="*/ 2407089 h 6515354"/>
              <a:gd name="connsiteX822" fmla="*/ 7606374 w 18287995"/>
              <a:gd name="connsiteY822" fmla="*/ 2417182 h 6515354"/>
              <a:gd name="connsiteX823" fmla="*/ 7587400 w 18287995"/>
              <a:gd name="connsiteY823" fmla="*/ 2426013 h 6515354"/>
              <a:gd name="connsiteX824" fmla="*/ 7569692 w 18287995"/>
              <a:gd name="connsiteY824" fmla="*/ 2436106 h 6515354"/>
              <a:gd name="connsiteX825" fmla="*/ 7549454 w 18287995"/>
              <a:gd name="connsiteY825" fmla="*/ 2443675 h 6515354"/>
              <a:gd name="connsiteX826" fmla="*/ 7529216 w 18287995"/>
              <a:gd name="connsiteY826" fmla="*/ 2449983 h 6515354"/>
              <a:gd name="connsiteX827" fmla="*/ 7508978 w 18287995"/>
              <a:gd name="connsiteY827" fmla="*/ 2456291 h 6515354"/>
              <a:gd name="connsiteX828" fmla="*/ 7487475 w 18287995"/>
              <a:gd name="connsiteY828" fmla="*/ 2460076 h 6515354"/>
              <a:gd name="connsiteX829" fmla="*/ 7467237 w 18287995"/>
              <a:gd name="connsiteY829" fmla="*/ 2465122 h 6515354"/>
              <a:gd name="connsiteX830" fmla="*/ 7444469 w 18287995"/>
              <a:gd name="connsiteY830" fmla="*/ 2467645 h 6515354"/>
              <a:gd name="connsiteX831" fmla="*/ 7424230 w 18287995"/>
              <a:gd name="connsiteY831" fmla="*/ 2470168 h 6515354"/>
              <a:gd name="connsiteX832" fmla="*/ 7401464 w 18287995"/>
              <a:gd name="connsiteY832" fmla="*/ 2470168 h 6515354"/>
              <a:gd name="connsiteX833" fmla="*/ 7378696 w 18287995"/>
              <a:gd name="connsiteY833" fmla="*/ 2470168 h 6515354"/>
              <a:gd name="connsiteX834" fmla="*/ 7357193 w 18287995"/>
              <a:gd name="connsiteY834" fmla="*/ 2467645 h 6515354"/>
              <a:gd name="connsiteX835" fmla="*/ 7335689 w 18287995"/>
              <a:gd name="connsiteY835" fmla="*/ 2465122 h 6515354"/>
              <a:gd name="connsiteX836" fmla="*/ 7315452 w 18287995"/>
              <a:gd name="connsiteY836" fmla="*/ 2460076 h 6515354"/>
              <a:gd name="connsiteX837" fmla="*/ 7293949 w 18287995"/>
              <a:gd name="connsiteY837" fmla="*/ 2456291 h 6515354"/>
              <a:gd name="connsiteX838" fmla="*/ 7272445 w 18287995"/>
              <a:gd name="connsiteY838" fmla="*/ 2449983 h 6515354"/>
              <a:gd name="connsiteX839" fmla="*/ 7253473 w 18287995"/>
              <a:gd name="connsiteY839" fmla="*/ 2443675 h 6515354"/>
              <a:gd name="connsiteX840" fmla="*/ 7233235 w 18287995"/>
              <a:gd name="connsiteY840" fmla="*/ 2436106 h 6515354"/>
              <a:gd name="connsiteX841" fmla="*/ 7215527 w 18287995"/>
              <a:gd name="connsiteY841" fmla="*/ 2426013 h 6515354"/>
              <a:gd name="connsiteX842" fmla="*/ 7195289 w 18287995"/>
              <a:gd name="connsiteY842" fmla="*/ 2417182 h 6515354"/>
              <a:gd name="connsiteX843" fmla="*/ 7178846 w 18287995"/>
              <a:gd name="connsiteY843" fmla="*/ 2407089 h 6515354"/>
              <a:gd name="connsiteX844" fmla="*/ 7159871 w 18287995"/>
              <a:gd name="connsiteY844" fmla="*/ 2396997 h 6515354"/>
              <a:gd name="connsiteX845" fmla="*/ 7143428 w 18287995"/>
              <a:gd name="connsiteY845" fmla="*/ 2383119 h 6515354"/>
              <a:gd name="connsiteX846" fmla="*/ 7126986 w 18287995"/>
              <a:gd name="connsiteY846" fmla="*/ 2371765 h 6515354"/>
              <a:gd name="connsiteX847" fmla="*/ 7111807 w 18287995"/>
              <a:gd name="connsiteY847" fmla="*/ 2357888 h 6515354"/>
              <a:gd name="connsiteX848" fmla="*/ 7097894 w 18287995"/>
              <a:gd name="connsiteY848" fmla="*/ 2342749 h 6515354"/>
              <a:gd name="connsiteX849" fmla="*/ 7082715 w 18287995"/>
              <a:gd name="connsiteY849" fmla="*/ 2328872 h 6515354"/>
              <a:gd name="connsiteX850" fmla="*/ 7068802 w 18287995"/>
              <a:gd name="connsiteY850" fmla="*/ 2312471 h 6515354"/>
              <a:gd name="connsiteX851" fmla="*/ 7056153 w 18287995"/>
              <a:gd name="connsiteY851" fmla="*/ 2297332 h 6515354"/>
              <a:gd name="connsiteX852" fmla="*/ 7043504 w 18287995"/>
              <a:gd name="connsiteY852" fmla="*/ 2280932 h 6515354"/>
              <a:gd name="connsiteX853" fmla="*/ 7033384 w 18287995"/>
              <a:gd name="connsiteY853" fmla="*/ 2262008 h 6515354"/>
              <a:gd name="connsiteX854" fmla="*/ 7023266 w 18287995"/>
              <a:gd name="connsiteY854" fmla="*/ 2245607 h 6515354"/>
              <a:gd name="connsiteX855" fmla="*/ 7011882 w 18287995"/>
              <a:gd name="connsiteY855" fmla="*/ 2225422 h 6515354"/>
              <a:gd name="connsiteX856" fmla="*/ 7004292 w 18287995"/>
              <a:gd name="connsiteY856" fmla="*/ 2207760 h 6515354"/>
              <a:gd name="connsiteX857" fmla="*/ 6996703 w 18287995"/>
              <a:gd name="connsiteY857" fmla="*/ 2187575 h 6515354"/>
              <a:gd name="connsiteX858" fmla="*/ 6990379 w 18287995"/>
              <a:gd name="connsiteY858" fmla="*/ 2168651 h 6515354"/>
              <a:gd name="connsiteX859" fmla="*/ 6984055 w 18287995"/>
              <a:gd name="connsiteY859" fmla="*/ 2147204 h 6515354"/>
              <a:gd name="connsiteX860" fmla="*/ 6978995 w 18287995"/>
              <a:gd name="connsiteY860" fmla="*/ 2125758 h 6515354"/>
              <a:gd name="connsiteX861" fmla="*/ 6975200 w 18287995"/>
              <a:gd name="connsiteY861" fmla="*/ 2105572 h 6515354"/>
              <a:gd name="connsiteX862" fmla="*/ 6972671 w 18287995"/>
              <a:gd name="connsiteY862" fmla="*/ 2084126 h 6515354"/>
              <a:gd name="connsiteX863" fmla="*/ 6970141 w 18287995"/>
              <a:gd name="connsiteY863" fmla="*/ 2062680 h 6515354"/>
              <a:gd name="connsiteX864" fmla="*/ 6970141 w 18287995"/>
              <a:gd name="connsiteY864" fmla="*/ 2039971 h 6515354"/>
              <a:gd name="connsiteX865" fmla="*/ 6095998 w 18287995"/>
              <a:gd name="connsiteY865" fmla="*/ 1 h 6515354"/>
              <a:gd name="connsiteX866" fmla="*/ 6970141 w 18287995"/>
              <a:gd name="connsiteY866" fmla="*/ 1 h 6515354"/>
              <a:gd name="connsiteX867" fmla="*/ 6970141 w 18287995"/>
              <a:gd name="connsiteY867" fmla="*/ 2913954 h 6515354"/>
              <a:gd name="connsiteX868" fmla="*/ 6970141 w 18287995"/>
              <a:gd name="connsiteY868" fmla="*/ 2935390 h 6515354"/>
              <a:gd name="connsiteX869" fmla="*/ 6967577 w 18287995"/>
              <a:gd name="connsiteY869" fmla="*/ 2956825 h 6515354"/>
              <a:gd name="connsiteX870" fmla="*/ 6965013 w 18287995"/>
              <a:gd name="connsiteY870" fmla="*/ 2978261 h 6515354"/>
              <a:gd name="connsiteX871" fmla="*/ 6961168 w 18287995"/>
              <a:gd name="connsiteY871" fmla="*/ 2999696 h 6515354"/>
              <a:gd name="connsiteX872" fmla="*/ 6957324 w 18287995"/>
              <a:gd name="connsiteY872" fmla="*/ 3019870 h 6515354"/>
              <a:gd name="connsiteX873" fmla="*/ 6950915 w 18287995"/>
              <a:gd name="connsiteY873" fmla="*/ 3040045 h 6515354"/>
              <a:gd name="connsiteX874" fmla="*/ 6943224 w 18287995"/>
              <a:gd name="connsiteY874" fmla="*/ 3060219 h 6515354"/>
              <a:gd name="connsiteX875" fmla="*/ 6935534 w 18287995"/>
              <a:gd name="connsiteY875" fmla="*/ 3079133 h 6515354"/>
              <a:gd name="connsiteX876" fmla="*/ 6926562 w 18287995"/>
              <a:gd name="connsiteY876" fmla="*/ 3099307 h 6515354"/>
              <a:gd name="connsiteX877" fmla="*/ 6917590 w 18287995"/>
              <a:gd name="connsiteY877" fmla="*/ 3116960 h 6515354"/>
              <a:gd name="connsiteX878" fmla="*/ 6906054 w 18287995"/>
              <a:gd name="connsiteY878" fmla="*/ 3135874 h 6515354"/>
              <a:gd name="connsiteX879" fmla="*/ 6895800 w 18287995"/>
              <a:gd name="connsiteY879" fmla="*/ 3152265 h 6515354"/>
              <a:gd name="connsiteX880" fmla="*/ 6882983 w 18287995"/>
              <a:gd name="connsiteY880" fmla="*/ 3168657 h 6515354"/>
              <a:gd name="connsiteX881" fmla="*/ 6870165 w 18287995"/>
              <a:gd name="connsiteY881" fmla="*/ 3186310 h 6515354"/>
              <a:gd name="connsiteX882" fmla="*/ 6856065 w 18287995"/>
              <a:gd name="connsiteY882" fmla="*/ 3201441 h 6515354"/>
              <a:gd name="connsiteX883" fmla="*/ 6841967 w 18287995"/>
              <a:gd name="connsiteY883" fmla="*/ 3216572 h 6515354"/>
              <a:gd name="connsiteX884" fmla="*/ 6826587 w 18287995"/>
              <a:gd name="connsiteY884" fmla="*/ 3230441 h 6515354"/>
              <a:gd name="connsiteX885" fmla="*/ 6811205 w 18287995"/>
              <a:gd name="connsiteY885" fmla="*/ 3243051 h 6515354"/>
              <a:gd name="connsiteX886" fmla="*/ 6793262 w 18287995"/>
              <a:gd name="connsiteY886" fmla="*/ 3256921 h 6515354"/>
              <a:gd name="connsiteX887" fmla="*/ 6777880 w 18287995"/>
              <a:gd name="connsiteY887" fmla="*/ 3268269 h 6515354"/>
              <a:gd name="connsiteX888" fmla="*/ 6758655 w 18287995"/>
              <a:gd name="connsiteY888" fmla="*/ 3279617 h 6515354"/>
              <a:gd name="connsiteX889" fmla="*/ 6740711 w 18287995"/>
              <a:gd name="connsiteY889" fmla="*/ 3290965 h 6515354"/>
              <a:gd name="connsiteX890" fmla="*/ 6721485 w 18287995"/>
              <a:gd name="connsiteY890" fmla="*/ 3299791 h 6515354"/>
              <a:gd name="connsiteX891" fmla="*/ 6703540 w 18287995"/>
              <a:gd name="connsiteY891" fmla="*/ 3308618 h 6515354"/>
              <a:gd name="connsiteX892" fmla="*/ 6683032 w 18287995"/>
              <a:gd name="connsiteY892" fmla="*/ 3316183 h 6515354"/>
              <a:gd name="connsiteX893" fmla="*/ 6663806 w 18287995"/>
              <a:gd name="connsiteY893" fmla="*/ 3323749 h 6515354"/>
              <a:gd name="connsiteX894" fmla="*/ 6642017 w 18287995"/>
              <a:gd name="connsiteY894" fmla="*/ 3328792 h 6515354"/>
              <a:gd name="connsiteX895" fmla="*/ 6621509 w 18287995"/>
              <a:gd name="connsiteY895" fmla="*/ 3333836 h 6515354"/>
              <a:gd name="connsiteX896" fmla="*/ 6599719 w 18287995"/>
              <a:gd name="connsiteY896" fmla="*/ 3337619 h 6515354"/>
              <a:gd name="connsiteX897" fmla="*/ 6579212 w 18287995"/>
              <a:gd name="connsiteY897" fmla="*/ 3340140 h 6515354"/>
              <a:gd name="connsiteX898" fmla="*/ 6556140 w 18287995"/>
              <a:gd name="connsiteY898" fmla="*/ 3341401 h 6515354"/>
              <a:gd name="connsiteX899" fmla="*/ 6533069 w 18287995"/>
              <a:gd name="connsiteY899" fmla="*/ 3342662 h 6515354"/>
              <a:gd name="connsiteX900" fmla="*/ 6511280 w 18287995"/>
              <a:gd name="connsiteY900" fmla="*/ 3341401 h 6515354"/>
              <a:gd name="connsiteX901" fmla="*/ 6489490 w 18287995"/>
              <a:gd name="connsiteY901" fmla="*/ 3340140 h 6515354"/>
              <a:gd name="connsiteX902" fmla="*/ 6466419 w 18287995"/>
              <a:gd name="connsiteY902" fmla="*/ 3337619 h 6515354"/>
              <a:gd name="connsiteX903" fmla="*/ 6445911 w 18287995"/>
              <a:gd name="connsiteY903" fmla="*/ 3333836 h 6515354"/>
              <a:gd name="connsiteX904" fmla="*/ 6424121 w 18287995"/>
              <a:gd name="connsiteY904" fmla="*/ 3328792 h 6515354"/>
              <a:gd name="connsiteX905" fmla="*/ 6403614 w 18287995"/>
              <a:gd name="connsiteY905" fmla="*/ 3323749 h 6515354"/>
              <a:gd name="connsiteX906" fmla="*/ 6383106 w 18287995"/>
              <a:gd name="connsiteY906" fmla="*/ 3316183 h 6515354"/>
              <a:gd name="connsiteX907" fmla="*/ 6363880 w 18287995"/>
              <a:gd name="connsiteY907" fmla="*/ 3308618 h 6515354"/>
              <a:gd name="connsiteX908" fmla="*/ 6344654 w 18287995"/>
              <a:gd name="connsiteY908" fmla="*/ 3299791 h 6515354"/>
              <a:gd name="connsiteX909" fmla="*/ 6326709 w 18287995"/>
              <a:gd name="connsiteY909" fmla="*/ 3290965 h 6515354"/>
              <a:gd name="connsiteX910" fmla="*/ 6307484 w 18287995"/>
              <a:gd name="connsiteY910" fmla="*/ 3279617 h 6515354"/>
              <a:gd name="connsiteX911" fmla="*/ 6289539 w 18287995"/>
              <a:gd name="connsiteY911" fmla="*/ 3268269 h 6515354"/>
              <a:gd name="connsiteX912" fmla="*/ 6272877 w 18287995"/>
              <a:gd name="connsiteY912" fmla="*/ 3256921 h 6515354"/>
              <a:gd name="connsiteX913" fmla="*/ 6256214 w 18287995"/>
              <a:gd name="connsiteY913" fmla="*/ 3243051 h 6515354"/>
              <a:gd name="connsiteX914" fmla="*/ 6239552 w 18287995"/>
              <a:gd name="connsiteY914" fmla="*/ 3230441 h 6515354"/>
              <a:gd name="connsiteX915" fmla="*/ 6225453 w 18287995"/>
              <a:gd name="connsiteY915" fmla="*/ 3216572 h 6515354"/>
              <a:gd name="connsiteX916" fmla="*/ 6211354 w 18287995"/>
              <a:gd name="connsiteY916" fmla="*/ 3201441 h 6515354"/>
              <a:gd name="connsiteX917" fmla="*/ 6195973 w 18287995"/>
              <a:gd name="connsiteY917" fmla="*/ 3186310 h 6515354"/>
              <a:gd name="connsiteX918" fmla="*/ 6184438 w 18287995"/>
              <a:gd name="connsiteY918" fmla="*/ 3168657 h 6515354"/>
              <a:gd name="connsiteX919" fmla="*/ 6170338 w 18287995"/>
              <a:gd name="connsiteY919" fmla="*/ 3152265 h 6515354"/>
              <a:gd name="connsiteX920" fmla="*/ 6160084 w 18287995"/>
              <a:gd name="connsiteY920" fmla="*/ 3135874 h 6515354"/>
              <a:gd name="connsiteX921" fmla="*/ 6149830 w 18287995"/>
              <a:gd name="connsiteY921" fmla="*/ 3116960 h 6515354"/>
              <a:gd name="connsiteX922" fmla="*/ 6140859 w 18287995"/>
              <a:gd name="connsiteY922" fmla="*/ 3099307 h 6515354"/>
              <a:gd name="connsiteX923" fmla="*/ 6130605 w 18287995"/>
              <a:gd name="connsiteY923" fmla="*/ 3079133 h 6515354"/>
              <a:gd name="connsiteX924" fmla="*/ 6122914 w 18287995"/>
              <a:gd name="connsiteY924" fmla="*/ 3060219 h 6515354"/>
              <a:gd name="connsiteX925" fmla="*/ 6116505 w 18287995"/>
              <a:gd name="connsiteY925" fmla="*/ 3040045 h 6515354"/>
              <a:gd name="connsiteX926" fmla="*/ 6110096 w 18287995"/>
              <a:gd name="connsiteY926" fmla="*/ 3019870 h 6515354"/>
              <a:gd name="connsiteX927" fmla="*/ 6106251 w 18287995"/>
              <a:gd name="connsiteY927" fmla="*/ 2999696 h 6515354"/>
              <a:gd name="connsiteX928" fmla="*/ 6102406 w 18287995"/>
              <a:gd name="connsiteY928" fmla="*/ 2978261 h 6515354"/>
              <a:gd name="connsiteX929" fmla="*/ 6098561 w 18287995"/>
              <a:gd name="connsiteY929" fmla="*/ 2956825 h 6515354"/>
              <a:gd name="connsiteX930" fmla="*/ 6097279 w 18287995"/>
              <a:gd name="connsiteY930" fmla="*/ 2935390 h 6515354"/>
              <a:gd name="connsiteX931" fmla="*/ 6095998 w 18287995"/>
              <a:gd name="connsiteY931" fmla="*/ 2913954 h 6515354"/>
              <a:gd name="connsiteX932" fmla="*/ 5221854 w 18287995"/>
              <a:gd name="connsiteY932" fmla="*/ 1 h 6515354"/>
              <a:gd name="connsiteX933" fmla="*/ 6095998 w 18287995"/>
              <a:gd name="connsiteY933" fmla="*/ 1 h 6515354"/>
              <a:gd name="connsiteX934" fmla="*/ 6095998 w 18287995"/>
              <a:gd name="connsiteY934" fmla="*/ 5405521 h 6515354"/>
              <a:gd name="connsiteX935" fmla="*/ 6095998 w 18287995"/>
              <a:gd name="connsiteY935" fmla="*/ 5426956 h 6515354"/>
              <a:gd name="connsiteX936" fmla="*/ 6093430 w 18287995"/>
              <a:gd name="connsiteY936" fmla="*/ 5449653 h 6515354"/>
              <a:gd name="connsiteX937" fmla="*/ 6090863 w 18287995"/>
              <a:gd name="connsiteY937" fmla="*/ 5471088 h 6515354"/>
              <a:gd name="connsiteX938" fmla="*/ 6087012 w 18287995"/>
              <a:gd name="connsiteY938" fmla="*/ 5492524 h 6515354"/>
              <a:gd name="connsiteX939" fmla="*/ 6083162 w 18287995"/>
              <a:gd name="connsiteY939" fmla="*/ 5512698 h 6515354"/>
              <a:gd name="connsiteX940" fmla="*/ 6076743 w 18287995"/>
              <a:gd name="connsiteY940" fmla="*/ 5532873 h 6515354"/>
              <a:gd name="connsiteX941" fmla="*/ 6070324 w 18287995"/>
              <a:gd name="connsiteY941" fmla="*/ 5551787 h 6515354"/>
              <a:gd name="connsiteX942" fmla="*/ 6061339 w 18287995"/>
              <a:gd name="connsiteY942" fmla="*/ 5571961 h 6515354"/>
              <a:gd name="connsiteX943" fmla="*/ 6053638 w 18287995"/>
              <a:gd name="connsiteY943" fmla="*/ 5590875 h 6515354"/>
              <a:gd name="connsiteX944" fmla="*/ 6043369 w 18287995"/>
              <a:gd name="connsiteY944" fmla="*/ 5609788 h 6515354"/>
              <a:gd name="connsiteX945" fmla="*/ 6033100 w 18287995"/>
              <a:gd name="connsiteY945" fmla="*/ 5627441 h 6515354"/>
              <a:gd name="connsiteX946" fmla="*/ 6021547 w 18287995"/>
              <a:gd name="connsiteY946" fmla="*/ 5645094 h 6515354"/>
              <a:gd name="connsiteX947" fmla="*/ 6009995 w 18287995"/>
              <a:gd name="connsiteY947" fmla="*/ 5661486 h 6515354"/>
              <a:gd name="connsiteX948" fmla="*/ 5997159 w 18287995"/>
              <a:gd name="connsiteY948" fmla="*/ 5679138 h 6515354"/>
              <a:gd name="connsiteX949" fmla="*/ 5981755 w 18287995"/>
              <a:gd name="connsiteY949" fmla="*/ 5694269 h 6515354"/>
              <a:gd name="connsiteX950" fmla="*/ 5968920 w 18287995"/>
              <a:gd name="connsiteY950" fmla="*/ 5709400 h 6515354"/>
              <a:gd name="connsiteX951" fmla="*/ 5953516 w 18287995"/>
              <a:gd name="connsiteY951" fmla="*/ 5723270 h 6515354"/>
              <a:gd name="connsiteX952" fmla="*/ 5936829 w 18287995"/>
              <a:gd name="connsiteY952" fmla="*/ 5735879 h 6515354"/>
              <a:gd name="connsiteX953" fmla="*/ 5921426 w 18287995"/>
              <a:gd name="connsiteY953" fmla="*/ 5749749 h 6515354"/>
              <a:gd name="connsiteX954" fmla="*/ 5903454 w 18287995"/>
              <a:gd name="connsiteY954" fmla="*/ 5761098 h 6515354"/>
              <a:gd name="connsiteX955" fmla="*/ 5885484 w 18287995"/>
              <a:gd name="connsiteY955" fmla="*/ 5772446 h 6515354"/>
              <a:gd name="connsiteX956" fmla="*/ 5867513 w 18287995"/>
              <a:gd name="connsiteY956" fmla="*/ 5783794 h 6515354"/>
              <a:gd name="connsiteX957" fmla="*/ 5849543 w 18287995"/>
              <a:gd name="connsiteY957" fmla="*/ 5792620 h 6515354"/>
              <a:gd name="connsiteX958" fmla="*/ 5829005 w 18287995"/>
              <a:gd name="connsiteY958" fmla="*/ 5801447 h 6515354"/>
              <a:gd name="connsiteX959" fmla="*/ 5809751 w 18287995"/>
              <a:gd name="connsiteY959" fmla="*/ 5809012 h 6515354"/>
              <a:gd name="connsiteX960" fmla="*/ 5789213 w 18287995"/>
              <a:gd name="connsiteY960" fmla="*/ 5815317 h 6515354"/>
              <a:gd name="connsiteX961" fmla="*/ 5768676 w 18287995"/>
              <a:gd name="connsiteY961" fmla="*/ 5821621 h 6515354"/>
              <a:gd name="connsiteX962" fmla="*/ 5746853 w 18287995"/>
              <a:gd name="connsiteY962" fmla="*/ 5826665 h 6515354"/>
              <a:gd name="connsiteX963" fmla="*/ 5725032 w 18287995"/>
              <a:gd name="connsiteY963" fmla="*/ 5830448 h 6515354"/>
              <a:gd name="connsiteX964" fmla="*/ 5704494 w 18287995"/>
              <a:gd name="connsiteY964" fmla="*/ 5832969 h 6515354"/>
              <a:gd name="connsiteX965" fmla="*/ 5681389 w 18287995"/>
              <a:gd name="connsiteY965" fmla="*/ 5834230 h 6515354"/>
              <a:gd name="connsiteX966" fmla="*/ 5659568 w 18287995"/>
              <a:gd name="connsiteY966" fmla="*/ 5835491 h 6515354"/>
              <a:gd name="connsiteX967" fmla="*/ 5636463 w 18287995"/>
              <a:gd name="connsiteY967" fmla="*/ 5834230 h 6515354"/>
              <a:gd name="connsiteX968" fmla="*/ 5614640 w 18287995"/>
              <a:gd name="connsiteY968" fmla="*/ 5832969 h 6515354"/>
              <a:gd name="connsiteX969" fmla="*/ 5592819 w 18287995"/>
              <a:gd name="connsiteY969" fmla="*/ 5830448 h 6515354"/>
              <a:gd name="connsiteX970" fmla="*/ 5570998 w 18287995"/>
              <a:gd name="connsiteY970" fmla="*/ 5826665 h 6515354"/>
              <a:gd name="connsiteX971" fmla="*/ 5550460 w 18287995"/>
              <a:gd name="connsiteY971" fmla="*/ 5821621 h 6515354"/>
              <a:gd name="connsiteX972" fmla="*/ 5529922 w 18287995"/>
              <a:gd name="connsiteY972" fmla="*/ 5815317 h 6515354"/>
              <a:gd name="connsiteX973" fmla="*/ 5508101 w 18287995"/>
              <a:gd name="connsiteY973" fmla="*/ 5809012 h 6515354"/>
              <a:gd name="connsiteX974" fmla="*/ 5490130 w 18287995"/>
              <a:gd name="connsiteY974" fmla="*/ 5801447 h 6515354"/>
              <a:gd name="connsiteX975" fmla="*/ 5469592 w 18287995"/>
              <a:gd name="connsiteY975" fmla="*/ 5792620 h 6515354"/>
              <a:gd name="connsiteX976" fmla="*/ 5451622 w 18287995"/>
              <a:gd name="connsiteY976" fmla="*/ 5783794 h 6515354"/>
              <a:gd name="connsiteX977" fmla="*/ 5432367 w 18287995"/>
              <a:gd name="connsiteY977" fmla="*/ 5772446 h 6515354"/>
              <a:gd name="connsiteX978" fmla="*/ 5415681 w 18287995"/>
              <a:gd name="connsiteY978" fmla="*/ 5761098 h 6515354"/>
              <a:gd name="connsiteX979" fmla="*/ 5397709 w 18287995"/>
              <a:gd name="connsiteY979" fmla="*/ 5749749 h 6515354"/>
              <a:gd name="connsiteX980" fmla="*/ 5381023 w 18287995"/>
              <a:gd name="connsiteY980" fmla="*/ 5735879 h 6515354"/>
              <a:gd name="connsiteX981" fmla="*/ 5365620 w 18287995"/>
              <a:gd name="connsiteY981" fmla="*/ 5723270 h 6515354"/>
              <a:gd name="connsiteX982" fmla="*/ 5350215 w 18287995"/>
              <a:gd name="connsiteY982" fmla="*/ 5709400 h 6515354"/>
              <a:gd name="connsiteX983" fmla="*/ 5336096 w 18287995"/>
              <a:gd name="connsiteY983" fmla="*/ 5694269 h 6515354"/>
              <a:gd name="connsiteX984" fmla="*/ 5321976 w 18287995"/>
              <a:gd name="connsiteY984" fmla="*/ 5679138 h 6515354"/>
              <a:gd name="connsiteX985" fmla="*/ 5309141 w 18287995"/>
              <a:gd name="connsiteY985" fmla="*/ 5661486 h 6515354"/>
              <a:gd name="connsiteX986" fmla="*/ 5297588 w 18287995"/>
              <a:gd name="connsiteY986" fmla="*/ 5645094 h 6515354"/>
              <a:gd name="connsiteX987" fmla="*/ 5284751 w 18287995"/>
              <a:gd name="connsiteY987" fmla="*/ 5627441 h 6515354"/>
              <a:gd name="connsiteX988" fmla="*/ 5274483 w 18287995"/>
              <a:gd name="connsiteY988" fmla="*/ 5609788 h 6515354"/>
              <a:gd name="connsiteX989" fmla="*/ 5265497 w 18287995"/>
              <a:gd name="connsiteY989" fmla="*/ 5590875 h 6515354"/>
              <a:gd name="connsiteX990" fmla="*/ 5256511 w 18287995"/>
              <a:gd name="connsiteY990" fmla="*/ 5571961 h 6515354"/>
              <a:gd name="connsiteX991" fmla="*/ 5247527 w 18287995"/>
              <a:gd name="connsiteY991" fmla="*/ 5551787 h 6515354"/>
              <a:gd name="connsiteX992" fmla="*/ 5241109 w 18287995"/>
              <a:gd name="connsiteY992" fmla="*/ 5532873 h 6515354"/>
              <a:gd name="connsiteX993" fmla="*/ 5235974 w 18287995"/>
              <a:gd name="connsiteY993" fmla="*/ 5512698 h 6515354"/>
              <a:gd name="connsiteX994" fmla="*/ 5230840 w 18287995"/>
              <a:gd name="connsiteY994" fmla="*/ 5492524 h 6515354"/>
              <a:gd name="connsiteX995" fmla="*/ 5226989 w 18287995"/>
              <a:gd name="connsiteY995" fmla="*/ 5471088 h 6515354"/>
              <a:gd name="connsiteX996" fmla="*/ 5224422 w 18287995"/>
              <a:gd name="connsiteY996" fmla="*/ 5449653 h 6515354"/>
              <a:gd name="connsiteX997" fmla="*/ 5223138 w 18287995"/>
              <a:gd name="connsiteY997" fmla="*/ 5426956 h 6515354"/>
              <a:gd name="connsiteX998" fmla="*/ 5221854 w 18287995"/>
              <a:gd name="connsiteY998" fmla="*/ 5405521 h 6515354"/>
              <a:gd name="connsiteX999" fmla="*/ 3485064 w 18287995"/>
              <a:gd name="connsiteY999" fmla="*/ 0 h 6515354"/>
              <a:gd name="connsiteX1000" fmla="*/ 4359208 w 18287995"/>
              <a:gd name="connsiteY1000" fmla="*/ 0 h 6515354"/>
              <a:gd name="connsiteX1001" fmla="*/ 4359208 w 18287995"/>
              <a:gd name="connsiteY1001" fmla="*/ 0 h 6515354"/>
              <a:gd name="connsiteX1002" fmla="*/ 5221853 w 18287995"/>
              <a:gd name="connsiteY1002" fmla="*/ 0 h 6515354"/>
              <a:gd name="connsiteX1003" fmla="*/ 5221853 w 18287995"/>
              <a:gd name="connsiteY1003" fmla="*/ 6029207 h 6515354"/>
              <a:gd name="connsiteX1004" fmla="*/ 5221853 w 18287995"/>
              <a:gd name="connsiteY1004" fmla="*/ 6050619 h 6515354"/>
              <a:gd name="connsiteX1005" fmla="*/ 5220586 w 18287995"/>
              <a:gd name="connsiteY1005" fmla="*/ 6072030 h 6515354"/>
              <a:gd name="connsiteX1006" fmla="*/ 5218053 w 18287995"/>
              <a:gd name="connsiteY1006" fmla="*/ 6094701 h 6515354"/>
              <a:gd name="connsiteX1007" fmla="*/ 5212986 w 18287995"/>
              <a:gd name="connsiteY1007" fmla="*/ 6116112 h 6515354"/>
              <a:gd name="connsiteX1008" fmla="*/ 5207919 w 18287995"/>
              <a:gd name="connsiteY1008" fmla="*/ 6136264 h 6515354"/>
              <a:gd name="connsiteX1009" fmla="*/ 5202852 w 18287995"/>
              <a:gd name="connsiteY1009" fmla="*/ 6156416 h 6515354"/>
              <a:gd name="connsiteX1010" fmla="*/ 5195252 w 18287995"/>
              <a:gd name="connsiteY1010" fmla="*/ 6175309 h 6515354"/>
              <a:gd name="connsiteX1011" fmla="*/ 5187651 w 18287995"/>
              <a:gd name="connsiteY1011" fmla="*/ 6195461 h 6515354"/>
              <a:gd name="connsiteX1012" fmla="*/ 5180051 w 18287995"/>
              <a:gd name="connsiteY1012" fmla="*/ 6214353 h 6515354"/>
              <a:gd name="connsiteX1013" fmla="*/ 5169917 w 18287995"/>
              <a:gd name="connsiteY1013" fmla="*/ 6233245 h 6515354"/>
              <a:gd name="connsiteX1014" fmla="*/ 5159783 w 18287995"/>
              <a:gd name="connsiteY1014" fmla="*/ 6250878 h 6515354"/>
              <a:gd name="connsiteX1015" fmla="*/ 5148382 w 18287995"/>
              <a:gd name="connsiteY1015" fmla="*/ 6268511 h 6515354"/>
              <a:gd name="connsiteX1016" fmla="*/ 5135715 w 18287995"/>
              <a:gd name="connsiteY1016" fmla="*/ 6284885 h 6515354"/>
              <a:gd name="connsiteX1017" fmla="*/ 5123048 w 18287995"/>
              <a:gd name="connsiteY1017" fmla="*/ 6302518 h 6515354"/>
              <a:gd name="connsiteX1018" fmla="*/ 5110381 w 18287995"/>
              <a:gd name="connsiteY1018" fmla="*/ 6316372 h 6515354"/>
              <a:gd name="connsiteX1019" fmla="*/ 5095180 w 18287995"/>
              <a:gd name="connsiteY1019" fmla="*/ 6331486 h 6515354"/>
              <a:gd name="connsiteX1020" fmla="*/ 5079979 w 18287995"/>
              <a:gd name="connsiteY1020" fmla="*/ 6346600 h 6515354"/>
              <a:gd name="connsiteX1021" fmla="*/ 5063511 w 18287995"/>
              <a:gd name="connsiteY1021" fmla="*/ 6359195 h 6515354"/>
              <a:gd name="connsiteX1022" fmla="*/ 5048310 w 18287995"/>
              <a:gd name="connsiteY1022" fmla="*/ 6373050 h 6515354"/>
              <a:gd name="connsiteX1023" fmla="*/ 5030576 w 18287995"/>
              <a:gd name="connsiteY1023" fmla="*/ 6384385 h 6515354"/>
              <a:gd name="connsiteX1024" fmla="*/ 5014109 w 18287995"/>
              <a:gd name="connsiteY1024" fmla="*/ 6395720 h 6515354"/>
              <a:gd name="connsiteX1025" fmla="*/ 4995108 w 18287995"/>
              <a:gd name="connsiteY1025" fmla="*/ 6405796 h 6515354"/>
              <a:gd name="connsiteX1026" fmla="*/ 4977374 w 18287995"/>
              <a:gd name="connsiteY1026" fmla="*/ 6415872 h 6515354"/>
              <a:gd name="connsiteX1027" fmla="*/ 4957107 w 18287995"/>
              <a:gd name="connsiteY1027" fmla="*/ 6424689 h 6515354"/>
              <a:gd name="connsiteX1028" fmla="*/ 4938105 w 18287995"/>
              <a:gd name="connsiteY1028" fmla="*/ 6430986 h 6515354"/>
              <a:gd name="connsiteX1029" fmla="*/ 4917837 w 18287995"/>
              <a:gd name="connsiteY1029" fmla="*/ 6438543 h 6515354"/>
              <a:gd name="connsiteX1030" fmla="*/ 4897569 w 18287995"/>
              <a:gd name="connsiteY1030" fmla="*/ 6443581 h 6515354"/>
              <a:gd name="connsiteX1031" fmla="*/ 4877302 w 18287995"/>
              <a:gd name="connsiteY1031" fmla="*/ 6449879 h 6515354"/>
              <a:gd name="connsiteX1032" fmla="*/ 4855767 w 18287995"/>
              <a:gd name="connsiteY1032" fmla="*/ 6453657 h 6515354"/>
              <a:gd name="connsiteX1033" fmla="*/ 4834233 w 18287995"/>
              <a:gd name="connsiteY1033" fmla="*/ 6456176 h 6515354"/>
              <a:gd name="connsiteX1034" fmla="*/ 4811432 w 18287995"/>
              <a:gd name="connsiteY1034" fmla="*/ 6457436 h 6515354"/>
              <a:gd name="connsiteX1035" fmla="*/ 4789897 w 18287995"/>
              <a:gd name="connsiteY1035" fmla="*/ 6458695 h 6515354"/>
              <a:gd name="connsiteX1036" fmla="*/ 4768363 w 18287995"/>
              <a:gd name="connsiteY1036" fmla="*/ 6457436 h 6515354"/>
              <a:gd name="connsiteX1037" fmla="*/ 4746828 w 18287995"/>
              <a:gd name="connsiteY1037" fmla="*/ 6456176 h 6515354"/>
              <a:gd name="connsiteX1038" fmla="*/ 4725294 w 18287995"/>
              <a:gd name="connsiteY1038" fmla="*/ 6453657 h 6515354"/>
              <a:gd name="connsiteX1039" fmla="*/ 4702493 w 18287995"/>
              <a:gd name="connsiteY1039" fmla="*/ 6449879 h 6515354"/>
              <a:gd name="connsiteX1040" fmla="*/ 4682225 w 18287995"/>
              <a:gd name="connsiteY1040" fmla="*/ 6443581 h 6515354"/>
              <a:gd name="connsiteX1041" fmla="*/ 4661957 w 18287995"/>
              <a:gd name="connsiteY1041" fmla="*/ 6438543 h 6515354"/>
              <a:gd name="connsiteX1042" fmla="*/ 4642956 w 18287995"/>
              <a:gd name="connsiteY1042" fmla="*/ 6430986 h 6515354"/>
              <a:gd name="connsiteX1043" fmla="*/ 4622688 w 18287995"/>
              <a:gd name="connsiteY1043" fmla="*/ 6424689 h 6515354"/>
              <a:gd name="connsiteX1044" fmla="*/ 4603687 w 18287995"/>
              <a:gd name="connsiteY1044" fmla="*/ 6415872 h 6515354"/>
              <a:gd name="connsiteX1045" fmla="*/ 4584687 w 18287995"/>
              <a:gd name="connsiteY1045" fmla="*/ 6405796 h 6515354"/>
              <a:gd name="connsiteX1046" fmla="*/ 4566952 w 18287995"/>
              <a:gd name="connsiteY1046" fmla="*/ 6395720 h 6515354"/>
              <a:gd name="connsiteX1047" fmla="*/ 4549218 w 18287995"/>
              <a:gd name="connsiteY1047" fmla="*/ 6384385 h 6515354"/>
              <a:gd name="connsiteX1048" fmla="*/ 4532751 w 18287995"/>
              <a:gd name="connsiteY1048" fmla="*/ 6373050 h 6515354"/>
              <a:gd name="connsiteX1049" fmla="*/ 4516283 w 18287995"/>
              <a:gd name="connsiteY1049" fmla="*/ 6359195 h 6515354"/>
              <a:gd name="connsiteX1050" fmla="*/ 4501082 w 18287995"/>
              <a:gd name="connsiteY1050" fmla="*/ 6346600 h 6515354"/>
              <a:gd name="connsiteX1051" fmla="*/ 4484615 w 18287995"/>
              <a:gd name="connsiteY1051" fmla="*/ 6331486 h 6515354"/>
              <a:gd name="connsiteX1052" fmla="*/ 4470680 w 18287995"/>
              <a:gd name="connsiteY1052" fmla="*/ 6316372 h 6515354"/>
              <a:gd name="connsiteX1053" fmla="*/ 4458013 w 18287995"/>
              <a:gd name="connsiteY1053" fmla="*/ 6302518 h 6515354"/>
              <a:gd name="connsiteX1054" fmla="*/ 4444079 w 18287995"/>
              <a:gd name="connsiteY1054" fmla="*/ 6284885 h 6515354"/>
              <a:gd name="connsiteX1055" fmla="*/ 4432679 w 18287995"/>
              <a:gd name="connsiteY1055" fmla="*/ 6268511 h 6515354"/>
              <a:gd name="connsiteX1056" fmla="*/ 4421279 w 18287995"/>
              <a:gd name="connsiteY1056" fmla="*/ 6250878 h 6515354"/>
              <a:gd name="connsiteX1057" fmla="*/ 4409878 w 18287995"/>
              <a:gd name="connsiteY1057" fmla="*/ 6233245 h 6515354"/>
              <a:gd name="connsiteX1058" fmla="*/ 4401010 w 18287995"/>
              <a:gd name="connsiteY1058" fmla="*/ 6214353 h 6515354"/>
              <a:gd name="connsiteX1059" fmla="*/ 4392143 w 18287995"/>
              <a:gd name="connsiteY1059" fmla="*/ 6195461 h 6515354"/>
              <a:gd name="connsiteX1060" fmla="*/ 4385809 w 18287995"/>
              <a:gd name="connsiteY1060" fmla="*/ 6175309 h 6515354"/>
              <a:gd name="connsiteX1061" fmla="*/ 4376942 w 18287995"/>
              <a:gd name="connsiteY1061" fmla="*/ 6156416 h 6515354"/>
              <a:gd name="connsiteX1062" fmla="*/ 4371876 w 18287995"/>
              <a:gd name="connsiteY1062" fmla="*/ 6136264 h 6515354"/>
              <a:gd name="connsiteX1063" fmla="*/ 4366809 w 18287995"/>
              <a:gd name="connsiteY1063" fmla="*/ 6116112 h 6515354"/>
              <a:gd name="connsiteX1064" fmla="*/ 4363008 w 18287995"/>
              <a:gd name="connsiteY1064" fmla="*/ 6094701 h 6515354"/>
              <a:gd name="connsiteX1065" fmla="*/ 4360475 w 18287995"/>
              <a:gd name="connsiteY1065" fmla="*/ 6072030 h 6515354"/>
              <a:gd name="connsiteX1066" fmla="*/ 4359208 w 18287995"/>
              <a:gd name="connsiteY1066" fmla="*/ 6050619 h 6515354"/>
              <a:gd name="connsiteX1067" fmla="*/ 4359208 w 18287995"/>
              <a:gd name="connsiteY1067" fmla="*/ 6029207 h 6515354"/>
              <a:gd name="connsiteX1068" fmla="*/ 4359208 w 18287995"/>
              <a:gd name="connsiteY1068" fmla="*/ 5360379 h 6515354"/>
              <a:gd name="connsiteX1069" fmla="*/ 4357925 w 18287995"/>
              <a:gd name="connsiteY1069" fmla="*/ 5383066 h 6515354"/>
              <a:gd name="connsiteX1070" fmla="*/ 4356644 w 18287995"/>
              <a:gd name="connsiteY1070" fmla="*/ 5403232 h 6515354"/>
              <a:gd name="connsiteX1071" fmla="*/ 4354081 w 18287995"/>
              <a:gd name="connsiteY1071" fmla="*/ 5425919 h 6515354"/>
              <a:gd name="connsiteX1072" fmla="*/ 4350235 w 18287995"/>
              <a:gd name="connsiteY1072" fmla="*/ 5447345 h 6515354"/>
              <a:gd name="connsiteX1073" fmla="*/ 4345109 w 18287995"/>
              <a:gd name="connsiteY1073" fmla="*/ 5467511 h 6515354"/>
              <a:gd name="connsiteX1074" fmla="*/ 4338699 w 18287995"/>
              <a:gd name="connsiteY1074" fmla="*/ 5487677 h 6515354"/>
              <a:gd name="connsiteX1075" fmla="*/ 4331009 w 18287995"/>
              <a:gd name="connsiteY1075" fmla="*/ 5507843 h 6515354"/>
              <a:gd name="connsiteX1076" fmla="*/ 4324600 w 18287995"/>
              <a:gd name="connsiteY1076" fmla="*/ 5526749 h 6515354"/>
              <a:gd name="connsiteX1077" fmla="*/ 4315629 w 18287995"/>
              <a:gd name="connsiteY1077" fmla="*/ 5545654 h 6515354"/>
              <a:gd name="connsiteX1078" fmla="*/ 4306657 w 18287995"/>
              <a:gd name="connsiteY1078" fmla="*/ 5564560 h 6515354"/>
              <a:gd name="connsiteX1079" fmla="*/ 4295121 w 18287995"/>
              <a:gd name="connsiteY1079" fmla="*/ 5582205 h 6515354"/>
              <a:gd name="connsiteX1080" fmla="*/ 4283585 w 18287995"/>
              <a:gd name="connsiteY1080" fmla="*/ 5599850 h 6515354"/>
              <a:gd name="connsiteX1081" fmla="*/ 4272049 w 18287995"/>
              <a:gd name="connsiteY1081" fmla="*/ 5616235 h 6515354"/>
              <a:gd name="connsiteX1082" fmla="*/ 4257951 w 18287995"/>
              <a:gd name="connsiteY1082" fmla="*/ 5633881 h 6515354"/>
              <a:gd name="connsiteX1083" fmla="*/ 4245133 w 18287995"/>
              <a:gd name="connsiteY1083" fmla="*/ 5649005 h 6515354"/>
              <a:gd name="connsiteX1084" fmla="*/ 4229753 w 18287995"/>
              <a:gd name="connsiteY1084" fmla="*/ 5662869 h 6515354"/>
              <a:gd name="connsiteX1085" fmla="*/ 4214371 w 18287995"/>
              <a:gd name="connsiteY1085" fmla="*/ 5677994 h 6515354"/>
              <a:gd name="connsiteX1086" fmla="*/ 4200272 w 18287995"/>
              <a:gd name="connsiteY1086" fmla="*/ 5690598 h 6515354"/>
              <a:gd name="connsiteX1087" fmla="*/ 4182328 w 18287995"/>
              <a:gd name="connsiteY1087" fmla="*/ 5703201 h 6515354"/>
              <a:gd name="connsiteX1088" fmla="*/ 4165665 w 18287995"/>
              <a:gd name="connsiteY1088" fmla="*/ 5715805 h 6515354"/>
              <a:gd name="connsiteX1089" fmla="*/ 4147721 w 18287995"/>
              <a:gd name="connsiteY1089" fmla="*/ 5727148 h 6515354"/>
              <a:gd name="connsiteX1090" fmla="*/ 4129777 w 18287995"/>
              <a:gd name="connsiteY1090" fmla="*/ 5737231 h 6515354"/>
              <a:gd name="connsiteX1091" fmla="*/ 4110551 w 18287995"/>
              <a:gd name="connsiteY1091" fmla="*/ 5747314 h 6515354"/>
              <a:gd name="connsiteX1092" fmla="*/ 4091325 w 18287995"/>
              <a:gd name="connsiteY1092" fmla="*/ 5756137 h 6515354"/>
              <a:gd name="connsiteX1093" fmla="*/ 4070817 w 18287995"/>
              <a:gd name="connsiteY1093" fmla="*/ 5763699 h 6515354"/>
              <a:gd name="connsiteX1094" fmla="*/ 4051591 w 18287995"/>
              <a:gd name="connsiteY1094" fmla="*/ 5770001 h 6515354"/>
              <a:gd name="connsiteX1095" fmla="*/ 4031084 w 18287995"/>
              <a:gd name="connsiteY1095" fmla="*/ 5775043 h 6515354"/>
              <a:gd name="connsiteX1096" fmla="*/ 4009294 w 18287995"/>
              <a:gd name="connsiteY1096" fmla="*/ 5781345 h 6515354"/>
              <a:gd name="connsiteX1097" fmla="*/ 3988786 w 18287995"/>
              <a:gd name="connsiteY1097" fmla="*/ 5785126 h 6515354"/>
              <a:gd name="connsiteX1098" fmla="*/ 3965715 w 18287995"/>
              <a:gd name="connsiteY1098" fmla="*/ 5787646 h 6515354"/>
              <a:gd name="connsiteX1099" fmla="*/ 3945208 w 18287995"/>
              <a:gd name="connsiteY1099" fmla="*/ 5788907 h 6515354"/>
              <a:gd name="connsiteX1100" fmla="*/ 3922136 w 18287995"/>
              <a:gd name="connsiteY1100" fmla="*/ 5790167 h 6515354"/>
              <a:gd name="connsiteX1101" fmla="*/ 3899064 w 18287995"/>
              <a:gd name="connsiteY1101" fmla="*/ 5788907 h 6515354"/>
              <a:gd name="connsiteX1102" fmla="*/ 3877275 w 18287995"/>
              <a:gd name="connsiteY1102" fmla="*/ 5787646 h 6515354"/>
              <a:gd name="connsiteX1103" fmla="*/ 3855486 w 18287995"/>
              <a:gd name="connsiteY1103" fmla="*/ 5785126 h 6515354"/>
              <a:gd name="connsiteX1104" fmla="*/ 3834978 w 18287995"/>
              <a:gd name="connsiteY1104" fmla="*/ 5781345 h 6515354"/>
              <a:gd name="connsiteX1105" fmla="*/ 3813188 w 18287995"/>
              <a:gd name="connsiteY1105" fmla="*/ 5775043 h 6515354"/>
              <a:gd name="connsiteX1106" fmla="*/ 3792681 w 18287995"/>
              <a:gd name="connsiteY1106" fmla="*/ 5770001 h 6515354"/>
              <a:gd name="connsiteX1107" fmla="*/ 3772173 w 18287995"/>
              <a:gd name="connsiteY1107" fmla="*/ 5763699 h 6515354"/>
              <a:gd name="connsiteX1108" fmla="*/ 3751665 w 18287995"/>
              <a:gd name="connsiteY1108" fmla="*/ 5756137 h 6515354"/>
              <a:gd name="connsiteX1109" fmla="*/ 3732439 w 18287995"/>
              <a:gd name="connsiteY1109" fmla="*/ 5747314 h 6515354"/>
              <a:gd name="connsiteX1110" fmla="*/ 3713213 w 18287995"/>
              <a:gd name="connsiteY1110" fmla="*/ 5737231 h 6515354"/>
              <a:gd name="connsiteX1111" fmla="*/ 3695269 w 18287995"/>
              <a:gd name="connsiteY1111" fmla="*/ 5727148 h 6515354"/>
              <a:gd name="connsiteX1112" fmla="*/ 3677324 w 18287995"/>
              <a:gd name="connsiteY1112" fmla="*/ 5715805 h 6515354"/>
              <a:gd name="connsiteX1113" fmla="*/ 3660662 w 18287995"/>
              <a:gd name="connsiteY1113" fmla="*/ 5703201 h 6515354"/>
              <a:gd name="connsiteX1114" fmla="*/ 3645281 w 18287995"/>
              <a:gd name="connsiteY1114" fmla="*/ 5690598 h 6515354"/>
              <a:gd name="connsiteX1115" fmla="*/ 3628619 w 18287995"/>
              <a:gd name="connsiteY1115" fmla="*/ 5677994 h 6515354"/>
              <a:gd name="connsiteX1116" fmla="*/ 3613238 w 18287995"/>
              <a:gd name="connsiteY1116" fmla="*/ 5662869 h 6515354"/>
              <a:gd name="connsiteX1117" fmla="*/ 3597857 w 18287995"/>
              <a:gd name="connsiteY1117" fmla="*/ 5649005 h 6515354"/>
              <a:gd name="connsiteX1118" fmla="*/ 3585039 w 18287995"/>
              <a:gd name="connsiteY1118" fmla="*/ 5633881 h 6515354"/>
              <a:gd name="connsiteX1119" fmla="*/ 3572222 w 18287995"/>
              <a:gd name="connsiteY1119" fmla="*/ 5616235 h 6515354"/>
              <a:gd name="connsiteX1120" fmla="*/ 3559405 w 18287995"/>
              <a:gd name="connsiteY1120" fmla="*/ 5599850 h 6515354"/>
              <a:gd name="connsiteX1121" fmla="*/ 3547870 w 18287995"/>
              <a:gd name="connsiteY1121" fmla="*/ 5582205 h 6515354"/>
              <a:gd name="connsiteX1122" fmla="*/ 3538897 w 18287995"/>
              <a:gd name="connsiteY1122" fmla="*/ 5564560 h 6515354"/>
              <a:gd name="connsiteX1123" fmla="*/ 3527361 w 18287995"/>
              <a:gd name="connsiteY1123" fmla="*/ 5545654 h 6515354"/>
              <a:gd name="connsiteX1124" fmla="*/ 3519671 w 18287995"/>
              <a:gd name="connsiteY1124" fmla="*/ 5526749 h 6515354"/>
              <a:gd name="connsiteX1125" fmla="*/ 3511981 w 18287995"/>
              <a:gd name="connsiteY1125" fmla="*/ 5507843 h 6515354"/>
              <a:gd name="connsiteX1126" fmla="*/ 3505572 w 18287995"/>
              <a:gd name="connsiteY1126" fmla="*/ 5487677 h 6515354"/>
              <a:gd name="connsiteX1127" fmla="*/ 3499163 w 18287995"/>
              <a:gd name="connsiteY1127" fmla="*/ 5467511 h 6515354"/>
              <a:gd name="connsiteX1128" fmla="*/ 3492756 w 18287995"/>
              <a:gd name="connsiteY1128" fmla="*/ 5447345 h 6515354"/>
              <a:gd name="connsiteX1129" fmla="*/ 3490191 w 18287995"/>
              <a:gd name="connsiteY1129" fmla="*/ 5425919 h 6515354"/>
              <a:gd name="connsiteX1130" fmla="*/ 3486346 w 18287995"/>
              <a:gd name="connsiteY1130" fmla="*/ 5403232 h 6515354"/>
              <a:gd name="connsiteX1131" fmla="*/ 3485064 w 18287995"/>
              <a:gd name="connsiteY1131" fmla="*/ 5383066 h 6515354"/>
              <a:gd name="connsiteX1132" fmla="*/ 3485064 w 18287995"/>
              <a:gd name="connsiteY1132" fmla="*/ 5360379 h 6515354"/>
              <a:gd name="connsiteX1133" fmla="*/ 2610921 w 18287995"/>
              <a:gd name="connsiteY1133" fmla="*/ 0 h 6515354"/>
              <a:gd name="connsiteX1134" fmla="*/ 3485064 w 18287995"/>
              <a:gd name="connsiteY1134" fmla="*/ 0 h 6515354"/>
              <a:gd name="connsiteX1135" fmla="*/ 3485064 w 18287995"/>
              <a:gd name="connsiteY1135" fmla="*/ 4557273 h 6515354"/>
              <a:gd name="connsiteX1136" fmla="*/ 3483783 w 18287995"/>
              <a:gd name="connsiteY1136" fmla="*/ 4578692 h 6515354"/>
              <a:gd name="connsiteX1137" fmla="*/ 3482500 w 18287995"/>
              <a:gd name="connsiteY1137" fmla="*/ 4601372 h 6515354"/>
              <a:gd name="connsiteX1138" fmla="*/ 3479937 w 18287995"/>
              <a:gd name="connsiteY1138" fmla="*/ 4622791 h 6515354"/>
              <a:gd name="connsiteX1139" fmla="*/ 3476092 w 18287995"/>
              <a:gd name="connsiteY1139" fmla="*/ 4642950 h 6515354"/>
              <a:gd name="connsiteX1140" fmla="*/ 3470965 w 18287995"/>
              <a:gd name="connsiteY1140" fmla="*/ 4664370 h 6515354"/>
              <a:gd name="connsiteX1141" fmla="*/ 3465838 w 18287995"/>
              <a:gd name="connsiteY1141" fmla="*/ 4684529 h 6515354"/>
              <a:gd name="connsiteX1142" fmla="*/ 3459429 w 18287995"/>
              <a:gd name="connsiteY1142" fmla="*/ 4704688 h 6515354"/>
              <a:gd name="connsiteX1143" fmla="*/ 3450458 w 18287995"/>
              <a:gd name="connsiteY1143" fmla="*/ 4723588 h 6515354"/>
              <a:gd name="connsiteX1144" fmla="*/ 3441485 w 18287995"/>
              <a:gd name="connsiteY1144" fmla="*/ 4742487 h 6515354"/>
              <a:gd name="connsiteX1145" fmla="*/ 3432513 w 18287995"/>
              <a:gd name="connsiteY1145" fmla="*/ 4760127 h 6515354"/>
              <a:gd name="connsiteX1146" fmla="*/ 3420977 w 18287995"/>
              <a:gd name="connsiteY1146" fmla="*/ 4779026 h 6515354"/>
              <a:gd name="connsiteX1147" fmla="*/ 3409442 w 18287995"/>
              <a:gd name="connsiteY1147" fmla="*/ 4796665 h 6515354"/>
              <a:gd name="connsiteX1148" fmla="*/ 3397906 w 18287995"/>
              <a:gd name="connsiteY1148" fmla="*/ 4813045 h 6515354"/>
              <a:gd name="connsiteX1149" fmla="*/ 3383808 w 18287995"/>
              <a:gd name="connsiteY1149" fmla="*/ 4829424 h 6515354"/>
              <a:gd name="connsiteX1150" fmla="*/ 3370989 w 18287995"/>
              <a:gd name="connsiteY1150" fmla="*/ 4844544 h 6515354"/>
              <a:gd name="connsiteX1151" fmla="*/ 3356890 w 18287995"/>
              <a:gd name="connsiteY1151" fmla="*/ 4859663 h 6515354"/>
              <a:gd name="connsiteX1152" fmla="*/ 3341510 w 18287995"/>
              <a:gd name="connsiteY1152" fmla="*/ 4873523 h 6515354"/>
              <a:gd name="connsiteX1153" fmla="*/ 3326129 w 18287995"/>
              <a:gd name="connsiteY1153" fmla="*/ 4888642 h 6515354"/>
              <a:gd name="connsiteX1154" fmla="*/ 3308185 w 18287995"/>
              <a:gd name="connsiteY1154" fmla="*/ 4899982 h 6515354"/>
              <a:gd name="connsiteX1155" fmla="*/ 3291522 w 18287995"/>
              <a:gd name="connsiteY1155" fmla="*/ 4912582 h 6515354"/>
              <a:gd name="connsiteX1156" fmla="*/ 3273578 w 18287995"/>
              <a:gd name="connsiteY1156" fmla="*/ 4923921 h 6515354"/>
              <a:gd name="connsiteX1157" fmla="*/ 3255634 w 18287995"/>
              <a:gd name="connsiteY1157" fmla="*/ 4934001 h 6515354"/>
              <a:gd name="connsiteX1158" fmla="*/ 3236408 w 18287995"/>
              <a:gd name="connsiteY1158" fmla="*/ 4942821 h 6515354"/>
              <a:gd name="connsiteX1159" fmla="*/ 3218463 w 18287995"/>
              <a:gd name="connsiteY1159" fmla="*/ 4951640 h 6515354"/>
              <a:gd name="connsiteX1160" fmla="*/ 3197956 w 18287995"/>
              <a:gd name="connsiteY1160" fmla="*/ 4960460 h 6515354"/>
              <a:gd name="connsiteX1161" fmla="*/ 3177448 w 18287995"/>
              <a:gd name="connsiteY1161" fmla="*/ 4966760 h 6515354"/>
              <a:gd name="connsiteX1162" fmla="*/ 3156940 w 18287995"/>
              <a:gd name="connsiteY1162" fmla="*/ 4973060 h 6515354"/>
              <a:gd name="connsiteX1163" fmla="*/ 3136433 w 18287995"/>
              <a:gd name="connsiteY1163" fmla="*/ 4976840 h 6515354"/>
              <a:gd name="connsiteX1164" fmla="*/ 3114643 w 18287995"/>
              <a:gd name="connsiteY1164" fmla="*/ 4980619 h 6515354"/>
              <a:gd name="connsiteX1165" fmla="*/ 3092853 w 18287995"/>
              <a:gd name="connsiteY1165" fmla="*/ 4983139 h 6515354"/>
              <a:gd name="connsiteX1166" fmla="*/ 3071064 w 18287995"/>
              <a:gd name="connsiteY1166" fmla="*/ 4984399 h 6515354"/>
              <a:gd name="connsiteX1167" fmla="*/ 3047992 w 18287995"/>
              <a:gd name="connsiteY1167" fmla="*/ 4985659 h 6515354"/>
              <a:gd name="connsiteX1168" fmla="*/ 3026203 w 18287995"/>
              <a:gd name="connsiteY1168" fmla="*/ 4984399 h 6515354"/>
              <a:gd name="connsiteX1169" fmla="*/ 3003132 w 18287995"/>
              <a:gd name="connsiteY1169" fmla="*/ 4983139 h 6515354"/>
              <a:gd name="connsiteX1170" fmla="*/ 2982624 w 18287995"/>
              <a:gd name="connsiteY1170" fmla="*/ 4980619 h 6515354"/>
              <a:gd name="connsiteX1171" fmla="*/ 2960834 w 18287995"/>
              <a:gd name="connsiteY1171" fmla="*/ 4976840 h 6515354"/>
              <a:gd name="connsiteX1172" fmla="*/ 2939045 w 18287995"/>
              <a:gd name="connsiteY1172" fmla="*/ 4973060 h 6515354"/>
              <a:gd name="connsiteX1173" fmla="*/ 2918537 w 18287995"/>
              <a:gd name="connsiteY1173" fmla="*/ 4966760 h 6515354"/>
              <a:gd name="connsiteX1174" fmla="*/ 2898029 w 18287995"/>
              <a:gd name="connsiteY1174" fmla="*/ 4960460 h 6515354"/>
              <a:gd name="connsiteX1175" fmla="*/ 2878803 w 18287995"/>
              <a:gd name="connsiteY1175" fmla="*/ 4951640 h 6515354"/>
              <a:gd name="connsiteX1176" fmla="*/ 2859577 w 18287995"/>
              <a:gd name="connsiteY1176" fmla="*/ 4942821 h 6515354"/>
              <a:gd name="connsiteX1177" fmla="*/ 2840351 w 18287995"/>
              <a:gd name="connsiteY1177" fmla="*/ 4934001 h 6515354"/>
              <a:gd name="connsiteX1178" fmla="*/ 2822408 w 18287995"/>
              <a:gd name="connsiteY1178" fmla="*/ 4923921 h 6515354"/>
              <a:gd name="connsiteX1179" fmla="*/ 2804463 w 18287995"/>
              <a:gd name="connsiteY1179" fmla="*/ 4912582 h 6515354"/>
              <a:gd name="connsiteX1180" fmla="*/ 2786519 w 18287995"/>
              <a:gd name="connsiteY1180" fmla="*/ 4899982 h 6515354"/>
              <a:gd name="connsiteX1181" fmla="*/ 2771138 w 18287995"/>
              <a:gd name="connsiteY1181" fmla="*/ 4888642 h 6515354"/>
              <a:gd name="connsiteX1182" fmla="*/ 2754475 w 18287995"/>
              <a:gd name="connsiteY1182" fmla="*/ 4873523 h 6515354"/>
              <a:gd name="connsiteX1183" fmla="*/ 2740376 w 18287995"/>
              <a:gd name="connsiteY1183" fmla="*/ 4859663 h 6515354"/>
              <a:gd name="connsiteX1184" fmla="*/ 2726277 w 18287995"/>
              <a:gd name="connsiteY1184" fmla="*/ 4844544 h 6515354"/>
              <a:gd name="connsiteX1185" fmla="*/ 2710896 w 18287995"/>
              <a:gd name="connsiteY1185" fmla="*/ 4829424 h 6515354"/>
              <a:gd name="connsiteX1186" fmla="*/ 2698079 w 18287995"/>
              <a:gd name="connsiteY1186" fmla="*/ 4813045 h 6515354"/>
              <a:gd name="connsiteX1187" fmla="*/ 2686544 w 18287995"/>
              <a:gd name="connsiteY1187" fmla="*/ 4796665 h 6515354"/>
              <a:gd name="connsiteX1188" fmla="*/ 2675008 w 18287995"/>
              <a:gd name="connsiteY1188" fmla="*/ 4779026 h 6515354"/>
              <a:gd name="connsiteX1189" fmla="*/ 2664754 w 18287995"/>
              <a:gd name="connsiteY1189" fmla="*/ 4760127 h 6515354"/>
              <a:gd name="connsiteX1190" fmla="*/ 2654500 w 18287995"/>
              <a:gd name="connsiteY1190" fmla="*/ 4742487 h 6515354"/>
              <a:gd name="connsiteX1191" fmla="*/ 2645528 w 18287995"/>
              <a:gd name="connsiteY1191" fmla="*/ 4723588 h 6515354"/>
              <a:gd name="connsiteX1192" fmla="*/ 2637837 w 18287995"/>
              <a:gd name="connsiteY1192" fmla="*/ 4704688 h 6515354"/>
              <a:gd name="connsiteX1193" fmla="*/ 2631429 w 18287995"/>
              <a:gd name="connsiteY1193" fmla="*/ 4684529 h 6515354"/>
              <a:gd name="connsiteX1194" fmla="*/ 2625020 w 18287995"/>
              <a:gd name="connsiteY1194" fmla="*/ 4664370 h 6515354"/>
              <a:gd name="connsiteX1195" fmla="*/ 2621175 w 18287995"/>
              <a:gd name="connsiteY1195" fmla="*/ 4642950 h 6515354"/>
              <a:gd name="connsiteX1196" fmla="*/ 2617330 w 18287995"/>
              <a:gd name="connsiteY1196" fmla="*/ 4622791 h 6515354"/>
              <a:gd name="connsiteX1197" fmla="*/ 2614766 w 18287995"/>
              <a:gd name="connsiteY1197" fmla="*/ 4601372 h 6515354"/>
              <a:gd name="connsiteX1198" fmla="*/ 2610921 w 18287995"/>
              <a:gd name="connsiteY1198" fmla="*/ 4578692 h 6515354"/>
              <a:gd name="connsiteX1199" fmla="*/ 2610921 w 18287995"/>
              <a:gd name="connsiteY1199" fmla="*/ 4557273 h 6515354"/>
              <a:gd name="connsiteX1200" fmla="*/ 874138 w 18287995"/>
              <a:gd name="connsiteY1200" fmla="*/ 0 h 6515354"/>
              <a:gd name="connsiteX1201" fmla="*/ 1736783 w 18287995"/>
              <a:gd name="connsiteY1201" fmla="*/ 0 h 6515354"/>
              <a:gd name="connsiteX1202" fmla="*/ 1736783 w 18287995"/>
              <a:gd name="connsiteY1202" fmla="*/ 0 h 6515354"/>
              <a:gd name="connsiteX1203" fmla="*/ 2610920 w 18287995"/>
              <a:gd name="connsiteY1203" fmla="*/ 0 h 6515354"/>
              <a:gd name="connsiteX1204" fmla="*/ 2610920 w 18287995"/>
              <a:gd name="connsiteY1204" fmla="*/ 6087044 h 6515354"/>
              <a:gd name="connsiteX1205" fmla="*/ 2609636 w 18287995"/>
              <a:gd name="connsiteY1205" fmla="*/ 6108460 h 6515354"/>
              <a:gd name="connsiteX1206" fmla="*/ 2608352 w 18287995"/>
              <a:gd name="connsiteY1206" fmla="*/ 6131135 h 6515354"/>
              <a:gd name="connsiteX1207" fmla="*/ 2605785 w 18287995"/>
              <a:gd name="connsiteY1207" fmla="*/ 6152550 h 6515354"/>
              <a:gd name="connsiteX1208" fmla="*/ 2601934 w 18287995"/>
              <a:gd name="connsiteY1208" fmla="*/ 6173966 h 6515354"/>
              <a:gd name="connsiteX1209" fmla="*/ 2598083 w 18287995"/>
              <a:gd name="connsiteY1209" fmla="*/ 6194122 h 6515354"/>
              <a:gd name="connsiteX1210" fmla="*/ 2591665 w 18287995"/>
              <a:gd name="connsiteY1210" fmla="*/ 6214277 h 6515354"/>
              <a:gd name="connsiteX1211" fmla="*/ 2585247 w 18287995"/>
              <a:gd name="connsiteY1211" fmla="*/ 6234433 h 6515354"/>
              <a:gd name="connsiteX1212" fmla="*/ 2577546 w 18287995"/>
              <a:gd name="connsiteY1212" fmla="*/ 6253329 h 6515354"/>
              <a:gd name="connsiteX1213" fmla="*/ 2567277 w 18287995"/>
              <a:gd name="connsiteY1213" fmla="*/ 6273485 h 6515354"/>
              <a:gd name="connsiteX1214" fmla="*/ 2558291 w 18287995"/>
              <a:gd name="connsiteY1214" fmla="*/ 6291121 h 6515354"/>
              <a:gd name="connsiteX1215" fmla="*/ 2548022 w 18287995"/>
              <a:gd name="connsiteY1215" fmla="*/ 6310017 h 6515354"/>
              <a:gd name="connsiteX1216" fmla="*/ 2536470 w 18287995"/>
              <a:gd name="connsiteY1216" fmla="*/ 6326394 h 6515354"/>
              <a:gd name="connsiteX1217" fmla="*/ 2523634 w 18287995"/>
              <a:gd name="connsiteY1217" fmla="*/ 6344030 h 6515354"/>
              <a:gd name="connsiteX1218" fmla="*/ 2512081 w 18287995"/>
              <a:gd name="connsiteY1218" fmla="*/ 6359147 h 6515354"/>
              <a:gd name="connsiteX1219" fmla="*/ 2496678 w 18287995"/>
              <a:gd name="connsiteY1219" fmla="*/ 6375524 h 6515354"/>
              <a:gd name="connsiteX1220" fmla="*/ 2482558 w 18287995"/>
              <a:gd name="connsiteY1220" fmla="*/ 6390640 h 6515354"/>
              <a:gd name="connsiteX1221" fmla="*/ 2468438 w 18287995"/>
              <a:gd name="connsiteY1221" fmla="*/ 6404497 h 6515354"/>
              <a:gd name="connsiteX1222" fmla="*/ 2451751 w 18287995"/>
              <a:gd name="connsiteY1222" fmla="*/ 6418355 h 6515354"/>
              <a:gd name="connsiteX1223" fmla="*/ 2435064 w 18287995"/>
              <a:gd name="connsiteY1223" fmla="*/ 6430952 h 6515354"/>
              <a:gd name="connsiteX1224" fmla="*/ 2418377 w 18287995"/>
              <a:gd name="connsiteY1224" fmla="*/ 6442290 h 6515354"/>
              <a:gd name="connsiteX1225" fmla="*/ 2400407 w 18287995"/>
              <a:gd name="connsiteY1225" fmla="*/ 6454887 h 6515354"/>
              <a:gd name="connsiteX1226" fmla="*/ 2381153 w 18287995"/>
              <a:gd name="connsiteY1226" fmla="*/ 6464965 h 6515354"/>
              <a:gd name="connsiteX1227" fmla="*/ 2363182 w 18287995"/>
              <a:gd name="connsiteY1227" fmla="*/ 6473783 h 6515354"/>
              <a:gd name="connsiteX1228" fmla="*/ 2343927 w 18287995"/>
              <a:gd name="connsiteY1228" fmla="*/ 6481341 h 6515354"/>
              <a:gd name="connsiteX1229" fmla="*/ 2324674 w 18287995"/>
              <a:gd name="connsiteY1229" fmla="*/ 6490160 h 6515354"/>
              <a:gd name="connsiteX1230" fmla="*/ 2304135 w 18287995"/>
              <a:gd name="connsiteY1230" fmla="*/ 6497718 h 6515354"/>
              <a:gd name="connsiteX1231" fmla="*/ 2283597 w 18287995"/>
              <a:gd name="connsiteY1231" fmla="*/ 6502757 h 6515354"/>
              <a:gd name="connsiteX1232" fmla="*/ 2261776 w 18287995"/>
              <a:gd name="connsiteY1232" fmla="*/ 6507796 h 6515354"/>
              <a:gd name="connsiteX1233" fmla="*/ 2239954 w 18287995"/>
              <a:gd name="connsiteY1233" fmla="*/ 6511575 h 6515354"/>
              <a:gd name="connsiteX1234" fmla="*/ 2219417 w 18287995"/>
              <a:gd name="connsiteY1234" fmla="*/ 6514095 h 6515354"/>
              <a:gd name="connsiteX1235" fmla="*/ 2196311 w 18287995"/>
              <a:gd name="connsiteY1235" fmla="*/ 6515354 h 6515354"/>
              <a:gd name="connsiteX1236" fmla="*/ 2174490 w 18287995"/>
              <a:gd name="connsiteY1236" fmla="*/ 6515354 h 6515354"/>
              <a:gd name="connsiteX1237" fmla="*/ 2151385 w 18287995"/>
              <a:gd name="connsiteY1237" fmla="*/ 6515354 h 6515354"/>
              <a:gd name="connsiteX1238" fmla="*/ 2129563 w 18287995"/>
              <a:gd name="connsiteY1238" fmla="*/ 6514095 h 6515354"/>
              <a:gd name="connsiteX1239" fmla="*/ 2107742 w 18287995"/>
              <a:gd name="connsiteY1239" fmla="*/ 6511575 h 6515354"/>
              <a:gd name="connsiteX1240" fmla="*/ 2085920 w 18287995"/>
              <a:gd name="connsiteY1240" fmla="*/ 6507796 h 6515354"/>
              <a:gd name="connsiteX1241" fmla="*/ 2065383 w 18287995"/>
              <a:gd name="connsiteY1241" fmla="*/ 6502757 h 6515354"/>
              <a:gd name="connsiteX1242" fmla="*/ 2043561 w 18287995"/>
              <a:gd name="connsiteY1242" fmla="*/ 6497718 h 6515354"/>
              <a:gd name="connsiteX1243" fmla="*/ 2024307 w 18287995"/>
              <a:gd name="connsiteY1243" fmla="*/ 6490160 h 6515354"/>
              <a:gd name="connsiteX1244" fmla="*/ 2003769 w 18287995"/>
              <a:gd name="connsiteY1244" fmla="*/ 6481341 h 6515354"/>
              <a:gd name="connsiteX1245" fmla="*/ 1984515 w 18287995"/>
              <a:gd name="connsiteY1245" fmla="*/ 6473783 h 6515354"/>
              <a:gd name="connsiteX1246" fmla="*/ 1966544 w 18287995"/>
              <a:gd name="connsiteY1246" fmla="*/ 6464965 h 6515354"/>
              <a:gd name="connsiteX1247" fmla="*/ 1947290 w 18287995"/>
              <a:gd name="connsiteY1247" fmla="*/ 6454887 h 6515354"/>
              <a:gd name="connsiteX1248" fmla="*/ 1929319 w 18287995"/>
              <a:gd name="connsiteY1248" fmla="*/ 6442290 h 6515354"/>
              <a:gd name="connsiteX1249" fmla="*/ 1912632 w 18287995"/>
              <a:gd name="connsiteY1249" fmla="*/ 6430952 h 6515354"/>
              <a:gd name="connsiteX1250" fmla="*/ 1895945 w 18287995"/>
              <a:gd name="connsiteY1250" fmla="*/ 6418355 h 6515354"/>
              <a:gd name="connsiteX1251" fmla="*/ 1880542 w 18287995"/>
              <a:gd name="connsiteY1251" fmla="*/ 6404497 h 6515354"/>
              <a:gd name="connsiteX1252" fmla="*/ 1865138 w 18287995"/>
              <a:gd name="connsiteY1252" fmla="*/ 6390640 h 6515354"/>
              <a:gd name="connsiteX1253" fmla="*/ 1851018 w 18287995"/>
              <a:gd name="connsiteY1253" fmla="*/ 6375524 h 6515354"/>
              <a:gd name="connsiteX1254" fmla="*/ 1835615 w 18287995"/>
              <a:gd name="connsiteY1254" fmla="*/ 6359147 h 6515354"/>
              <a:gd name="connsiteX1255" fmla="*/ 1824063 w 18287995"/>
              <a:gd name="connsiteY1255" fmla="*/ 6344030 h 6515354"/>
              <a:gd name="connsiteX1256" fmla="*/ 1811226 w 18287995"/>
              <a:gd name="connsiteY1256" fmla="*/ 6326394 h 6515354"/>
              <a:gd name="connsiteX1257" fmla="*/ 1799674 w 18287995"/>
              <a:gd name="connsiteY1257" fmla="*/ 6310017 h 6515354"/>
              <a:gd name="connsiteX1258" fmla="*/ 1789405 w 18287995"/>
              <a:gd name="connsiteY1258" fmla="*/ 6291121 h 6515354"/>
              <a:gd name="connsiteX1259" fmla="*/ 1780420 w 18287995"/>
              <a:gd name="connsiteY1259" fmla="*/ 6273485 h 6515354"/>
              <a:gd name="connsiteX1260" fmla="*/ 1771434 w 18287995"/>
              <a:gd name="connsiteY1260" fmla="*/ 6253329 h 6515354"/>
              <a:gd name="connsiteX1261" fmla="*/ 1762449 w 18287995"/>
              <a:gd name="connsiteY1261" fmla="*/ 6234433 h 6515354"/>
              <a:gd name="connsiteX1262" fmla="*/ 1756031 w 18287995"/>
              <a:gd name="connsiteY1262" fmla="*/ 6214277 h 6515354"/>
              <a:gd name="connsiteX1263" fmla="*/ 1749613 w 18287995"/>
              <a:gd name="connsiteY1263" fmla="*/ 6194122 h 6515354"/>
              <a:gd name="connsiteX1264" fmla="*/ 1745762 w 18287995"/>
              <a:gd name="connsiteY1264" fmla="*/ 6173966 h 6515354"/>
              <a:gd name="connsiteX1265" fmla="*/ 1741911 w 18287995"/>
              <a:gd name="connsiteY1265" fmla="*/ 6152550 h 6515354"/>
              <a:gd name="connsiteX1266" fmla="*/ 1739344 w 18287995"/>
              <a:gd name="connsiteY1266" fmla="*/ 6131135 h 6515354"/>
              <a:gd name="connsiteX1267" fmla="*/ 1736777 w 18287995"/>
              <a:gd name="connsiteY1267" fmla="*/ 6108460 h 6515354"/>
              <a:gd name="connsiteX1268" fmla="*/ 1736777 w 18287995"/>
              <a:gd name="connsiteY1268" fmla="*/ 6087044 h 6515354"/>
              <a:gd name="connsiteX1269" fmla="*/ 1736777 w 18287995"/>
              <a:gd name="connsiteY1269" fmla="*/ 3592748 h 6515354"/>
              <a:gd name="connsiteX1270" fmla="*/ 1734254 w 18287995"/>
              <a:gd name="connsiteY1270" fmla="*/ 3614121 h 6515354"/>
              <a:gd name="connsiteX1271" fmla="*/ 1731724 w 18287995"/>
              <a:gd name="connsiteY1271" fmla="*/ 3636811 h 6515354"/>
              <a:gd name="connsiteX1272" fmla="*/ 1726664 w 18287995"/>
              <a:gd name="connsiteY1272" fmla="*/ 3658241 h 6515354"/>
              <a:gd name="connsiteX1273" fmla="*/ 1722870 w 18287995"/>
              <a:gd name="connsiteY1273" fmla="*/ 3678411 h 6515354"/>
              <a:gd name="connsiteX1274" fmla="*/ 1716545 w 18287995"/>
              <a:gd name="connsiteY1274" fmla="*/ 3698580 h 6515354"/>
              <a:gd name="connsiteX1275" fmla="*/ 1710221 w 18287995"/>
              <a:gd name="connsiteY1275" fmla="*/ 3717489 h 6515354"/>
              <a:gd name="connsiteX1276" fmla="*/ 1702632 w 18287995"/>
              <a:gd name="connsiteY1276" fmla="*/ 3737659 h 6515354"/>
              <a:gd name="connsiteX1277" fmla="*/ 1695042 w 18287995"/>
              <a:gd name="connsiteY1277" fmla="*/ 3756568 h 6515354"/>
              <a:gd name="connsiteX1278" fmla="*/ 1683659 w 18287995"/>
              <a:gd name="connsiteY1278" fmla="*/ 3775477 h 6515354"/>
              <a:gd name="connsiteX1279" fmla="*/ 1673540 w 18287995"/>
              <a:gd name="connsiteY1279" fmla="*/ 3793125 h 6515354"/>
              <a:gd name="connsiteX1280" fmla="*/ 1663421 w 18287995"/>
              <a:gd name="connsiteY1280" fmla="*/ 3810773 h 6515354"/>
              <a:gd name="connsiteX1281" fmla="*/ 1650772 w 18287995"/>
              <a:gd name="connsiteY1281" fmla="*/ 3827161 h 6515354"/>
              <a:gd name="connsiteX1282" fmla="*/ 1638123 w 18287995"/>
              <a:gd name="connsiteY1282" fmla="*/ 3843549 h 6515354"/>
              <a:gd name="connsiteX1283" fmla="*/ 1624209 w 18287995"/>
              <a:gd name="connsiteY1283" fmla="*/ 3858676 h 6515354"/>
              <a:gd name="connsiteX1284" fmla="*/ 1610296 w 18287995"/>
              <a:gd name="connsiteY1284" fmla="*/ 3873803 h 6515354"/>
              <a:gd name="connsiteX1285" fmla="*/ 1595117 w 18287995"/>
              <a:gd name="connsiteY1285" fmla="*/ 3888930 h 6515354"/>
              <a:gd name="connsiteX1286" fmla="*/ 1578674 w 18287995"/>
              <a:gd name="connsiteY1286" fmla="*/ 3901536 h 6515354"/>
              <a:gd name="connsiteX1287" fmla="*/ 1563495 w 18287995"/>
              <a:gd name="connsiteY1287" fmla="*/ 3914142 h 6515354"/>
              <a:gd name="connsiteX1288" fmla="*/ 1547052 w 18287995"/>
              <a:gd name="connsiteY1288" fmla="*/ 3926748 h 6515354"/>
              <a:gd name="connsiteX1289" fmla="*/ 1528079 w 18287995"/>
              <a:gd name="connsiteY1289" fmla="*/ 3938093 h 6515354"/>
              <a:gd name="connsiteX1290" fmla="*/ 1511636 w 18287995"/>
              <a:gd name="connsiteY1290" fmla="*/ 3948178 h 6515354"/>
              <a:gd name="connsiteX1291" fmla="*/ 1491398 w 18287995"/>
              <a:gd name="connsiteY1291" fmla="*/ 3958263 h 6515354"/>
              <a:gd name="connsiteX1292" fmla="*/ 1472424 w 18287995"/>
              <a:gd name="connsiteY1292" fmla="*/ 3967087 h 6515354"/>
              <a:gd name="connsiteX1293" fmla="*/ 1453451 w 18287995"/>
              <a:gd name="connsiteY1293" fmla="*/ 3973390 h 6515354"/>
              <a:gd name="connsiteX1294" fmla="*/ 1433213 w 18287995"/>
              <a:gd name="connsiteY1294" fmla="*/ 3980953 h 6515354"/>
              <a:gd name="connsiteX1295" fmla="*/ 1412975 w 18287995"/>
              <a:gd name="connsiteY1295" fmla="*/ 3985996 h 6515354"/>
              <a:gd name="connsiteX1296" fmla="*/ 1391472 w 18287995"/>
              <a:gd name="connsiteY1296" fmla="*/ 3992299 h 6515354"/>
              <a:gd name="connsiteX1297" fmla="*/ 1371234 w 18287995"/>
              <a:gd name="connsiteY1297" fmla="*/ 3996080 h 6515354"/>
              <a:gd name="connsiteX1298" fmla="*/ 1349731 w 18287995"/>
              <a:gd name="connsiteY1298" fmla="*/ 3998602 h 6515354"/>
              <a:gd name="connsiteX1299" fmla="*/ 1326964 w 18287995"/>
              <a:gd name="connsiteY1299" fmla="*/ 3999862 h 6515354"/>
              <a:gd name="connsiteX1300" fmla="*/ 1305461 w 18287995"/>
              <a:gd name="connsiteY1300" fmla="*/ 3999862 h 6515354"/>
              <a:gd name="connsiteX1301" fmla="*/ 1282693 w 18287995"/>
              <a:gd name="connsiteY1301" fmla="*/ 3999862 h 6515354"/>
              <a:gd name="connsiteX1302" fmla="*/ 1262455 w 18287995"/>
              <a:gd name="connsiteY1302" fmla="*/ 3998602 h 6515354"/>
              <a:gd name="connsiteX1303" fmla="*/ 1239687 w 18287995"/>
              <a:gd name="connsiteY1303" fmla="*/ 3996080 h 6515354"/>
              <a:gd name="connsiteX1304" fmla="*/ 1218184 w 18287995"/>
              <a:gd name="connsiteY1304" fmla="*/ 3992299 h 6515354"/>
              <a:gd name="connsiteX1305" fmla="*/ 1197947 w 18287995"/>
              <a:gd name="connsiteY1305" fmla="*/ 3985996 h 6515354"/>
              <a:gd name="connsiteX1306" fmla="*/ 1177708 w 18287995"/>
              <a:gd name="connsiteY1306" fmla="*/ 3980953 h 6515354"/>
              <a:gd name="connsiteX1307" fmla="*/ 1157471 w 18287995"/>
              <a:gd name="connsiteY1307" fmla="*/ 3973390 h 6515354"/>
              <a:gd name="connsiteX1308" fmla="*/ 1138497 w 18287995"/>
              <a:gd name="connsiteY1308" fmla="*/ 3967087 h 6515354"/>
              <a:gd name="connsiteX1309" fmla="*/ 1119524 w 18287995"/>
              <a:gd name="connsiteY1309" fmla="*/ 3958263 h 6515354"/>
              <a:gd name="connsiteX1310" fmla="*/ 1100551 w 18287995"/>
              <a:gd name="connsiteY1310" fmla="*/ 3948178 h 6515354"/>
              <a:gd name="connsiteX1311" fmla="*/ 1082843 w 18287995"/>
              <a:gd name="connsiteY1311" fmla="*/ 3938093 h 6515354"/>
              <a:gd name="connsiteX1312" fmla="*/ 1065135 w 18287995"/>
              <a:gd name="connsiteY1312" fmla="*/ 3926748 h 6515354"/>
              <a:gd name="connsiteX1313" fmla="*/ 1048691 w 18287995"/>
              <a:gd name="connsiteY1313" fmla="*/ 3914142 h 6515354"/>
              <a:gd name="connsiteX1314" fmla="*/ 1030983 w 18287995"/>
              <a:gd name="connsiteY1314" fmla="*/ 3901536 h 6515354"/>
              <a:gd name="connsiteX1315" fmla="*/ 1015804 w 18287995"/>
              <a:gd name="connsiteY1315" fmla="*/ 3888930 h 6515354"/>
              <a:gd name="connsiteX1316" fmla="*/ 1000626 w 18287995"/>
              <a:gd name="connsiteY1316" fmla="*/ 3873803 h 6515354"/>
              <a:gd name="connsiteX1317" fmla="*/ 986712 w 18287995"/>
              <a:gd name="connsiteY1317" fmla="*/ 3858676 h 6515354"/>
              <a:gd name="connsiteX1318" fmla="*/ 974063 w 18287995"/>
              <a:gd name="connsiteY1318" fmla="*/ 3843549 h 6515354"/>
              <a:gd name="connsiteX1319" fmla="*/ 960150 w 18287995"/>
              <a:gd name="connsiteY1319" fmla="*/ 3827161 h 6515354"/>
              <a:gd name="connsiteX1320" fmla="*/ 948766 w 18287995"/>
              <a:gd name="connsiteY1320" fmla="*/ 3810773 h 6515354"/>
              <a:gd name="connsiteX1321" fmla="*/ 937382 w 18287995"/>
              <a:gd name="connsiteY1321" fmla="*/ 3793125 h 6515354"/>
              <a:gd name="connsiteX1322" fmla="*/ 925998 w 18287995"/>
              <a:gd name="connsiteY1322" fmla="*/ 3775477 h 6515354"/>
              <a:gd name="connsiteX1323" fmla="*/ 917144 w 18287995"/>
              <a:gd name="connsiteY1323" fmla="*/ 3756568 h 6515354"/>
              <a:gd name="connsiteX1324" fmla="*/ 908290 w 18287995"/>
              <a:gd name="connsiteY1324" fmla="*/ 3737659 h 6515354"/>
              <a:gd name="connsiteX1325" fmla="*/ 900701 w 18287995"/>
              <a:gd name="connsiteY1325" fmla="*/ 3717489 h 6515354"/>
              <a:gd name="connsiteX1326" fmla="*/ 894376 w 18287995"/>
              <a:gd name="connsiteY1326" fmla="*/ 3698580 h 6515354"/>
              <a:gd name="connsiteX1327" fmla="*/ 888052 w 18287995"/>
              <a:gd name="connsiteY1327" fmla="*/ 3678411 h 6515354"/>
              <a:gd name="connsiteX1328" fmla="*/ 882992 w 18287995"/>
              <a:gd name="connsiteY1328" fmla="*/ 3658241 h 6515354"/>
              <a:gd name="connsiteX1329" fmla="*/ 879198 w 18287995"/>
              <a:gd name="connsiteY1329" fmla="*/ 3636811 h 6515354"/>
              <a:gd name="connsiteX1330" fmla="*/ 876668 w 18287995"/>
              <a:gd name="connsiteY1330" fmla="*/ 3614121 h 6515354"/>
              <a:gd name="connsiteX1331" fmla="*/ 875403 w 18287995"/>
              <a:gd name="connsiteY1331" fmla="*/ 3592691 h 6515354"/>
              <a:gd name="connsiteX1332" fmla="*/ 874143 w 18287995"/>
              <a:gd name="connsiteY1332" fmla="*/ 3571343 h 6515354"/>
              <a:gd name="connsiteX1333" fmla="*/ 874143 w 18287995"/>
              <a:gd name="connsiteY1333" fmla="*/ 4873098 h 6515354"/>
              <a:gd name="connsiteX1334" fmla="*/ 874143 w 18287995"/>
              <a:gd name="connsiteY1334" fmla="*/ 4895787 h 6515354"/>
              <a:gd name="connsiteX1335" fmla="*/ 872859 w 18287995"/>
              <a:gd name="connsiteY1335" fmla="*/ 4917216 h 6515354"/>
              <a:gd name="connsiteX1336" fmla="*/ 870292 w 18287995"/>
              <a:gd name="connsiteY1336" fmla="*/ 4938644 h 6515354"/>
              <a:gd name="connsiteX1337" fmla="*/ 866442 w 18287995"/>
              <a:gd name="connsiteY1337" fmla="*/ 4961333 h 6515354"/>
              <a:gd name="connsiteX1338" fmla="*/ 861307 w 18287995"/>
              <a:gd name="connsiteY1338" fmla="*/ 4980241 h 6515354"/>
              <a:gd name="connsiteX1339" fmla="*/ 853605 w 18287995"/>
              <a:gd name="connsiteY1339" fmla="*/ 5001669 h 6515354"/>
              <a:gd name="connsiteX1340" fmla="*/ 847187 w 18287995"/>
              <a:gd name="connsiteY1340" fmla="*/ 5020577 h 6515354"/>
              <a:gd name="connsiteX1341" fmla="*/ 839486 w 18287995"/>
              <a:gd name="connsiteY1341" fmla="*/ 5040745 h 6515354"/>
              <a:gd name="connsiteX1342" fmla="*/ 831784 w 18287995"/>
              <a:gd name="connsiteY1342" fmla="*/ 5059652 h 6515354"/>
              <a:gd name="connsiteX1343" fmla="*/ 821515 w 18287995"/>
              <a:gd name="connsiteY1343" fmla="*/ 5078560 h 6515354"/>
              <a:gd name="connsiteX1344" fmla="*/ 811246 w 18287995"/>
              <a:gd name="connsiteY1344" fmla="*/ 5096207 h 6515354"/>
              <a:gd name="connsiteX1345" fmla="*/ 799693 w 18287995"/>
              <a:gd name="connsiteY1345" fmla="*/ 5113854 h 6515354"/>
              <a:gd name="connsiteX1346" fmla="*/ 788141 w 18287995"/>
              <a:gd name="connsiteY1346" fmla="*/ 5130241 h 6515354"/>
              <a:gd name="connsiteX1347" fmla="*/ 774021 w 18287995"/>
              <a:gd name="connsiteY1347" fmla="*/ 5146627 h 6515354"/>
              <a:gd name="connsiteX1348" fmla="*/ 761185 w 18287995"/>
              <a:gd name="connsiteY1348" fmla="*/ 5161753 h 6515354"/>
              <a:gd name="connsiteX1349" fmla="*/ 747065 w 18287995"/>
              <a:gd name="connsiteY1349" fmla="*/ 5176879 h 6515354"/>
              <a:gd name="connsiteX1350" fmla="*/ 730378 w 18287995"/>
              <a:gd name="connsiteY1350" fmla="*/ 5192005 h 6515354"/>
              <a:gd name="connsiteX1351" fmla="*/ 714975 w 18287995"/>
              <a:gd name="connsiteY1351" fmla="*/ 5204610 h 6515354"/>
              <a:gd name="connsiteX1352" fmla="*/ 698288 w 18287995"/>
              <a:gd name="connsiteY1352" fmla="*/ 5217215 h 6515354"/>
              <a:gd name="connsiteX1353" fmla="*/ 681601 w 18287995"/>
              <a:gd name="connsiteY1353" fmla="*/ 5229820 h 6515354"/>
              <a:gd name="connsiteX1354" fmla="*/ 663630 w 18287995"/>
              <a:gd name="connsiteY1354" fmla="*/ 5241165 h 6515354"/>
              <a:gd name="connsiteX1355" fmla="*/ 645660 w 18287995"/>
              <a:gd name="connsiteY1355" fmla="*/ 5251249 h 6515354"/>
              <a:gd name="connsiteX1356" fmla="*/ 626405 w 18287995"/>
              <a:gd name="connsiteY1356" fmla="*/ 5261333 h 6515354"/>
              <a:gd name="connsiteX1357" fmla="*/ 607151 w 18287995"/>
              <a:gd name="connsiteY1357" fmla="*/ 5268896 h 6515354"/>
              <a:gd name="connsiteX1358" fmla="*/ 586613 w 18287995"/>
              <a:gd name="connsiteY1358" fmla="*/ 5276459 h 6515354"/>
              <a:gd name="connsiteX1359" fmla="*/ 567359 w 18287995"/>
              <a:gd name="connsiteY1359" fmla="*/ 5284022 h 6515354"/>
              <a:gd name="connsiteX1360" fmla="*/ 545538 w 18287995"/>
              <a:gd name="connsiteY1360" fmla="*/ 5289064 h 6515354"/>
              <a:gd name="connsiteX1361" fmla="*/ 525000 w 18287995"/>
              <a:gd name="connsiteY1361" fmla="*/ 5294106 h 6515354"/>
              <a:gd name="connsiteX1362" fmla="*/ 503178 w 18287995"/>
              <a:gd name="connsiteY1362" fmla="*/ 5299148 h 6515354"/>
              <a:gd name="connsiteX1363" fmla="*/ 481356 w 18287995"/>
              <a:gd name="connsiteY1363" fmla="*/ 5301669 h 6515354"/>
              <a:gd name="connsiteX1364" fmla="*/ 459535 w 18287995"/>
              <a:gd name="connsiteY1364" fmla="*/ 5302929 h 6515354"/>
              <a:gd name="connsiteX1365" fmla="*/ 436430 w 18287995"/>
              <a:gd name="connsiteY1365" fmla="*/ 5302929 h 6515354"/>
              <a:gd name="connsiteX1366" fmla="*/ 415892 w 18287995"/>
              <a:gd name="connsiteY1366" fmla="*/ 5302929 h 6515354"/>
              <a:gd name="connsiteX1367" fmla="*/ 392787 w 18287995"/>
              <a:gd name="connsiteY1367" fmla="*/ 5301669 h 6515354"/>
              <a:gd name="connsiteX1368" fmla="*/ 370966 w 18287995"/>
              <a:gd name="connsiteY1368" fmla="*/ 5299148 h 6515354"/>
              <a:gd name="connsiteX1369" fmla="*/ 349144 w 18287995"/>
              <a:gd name="connsiteY1369" fmla="*/ 5294106 h 6515354"/>
              <a:gd name="connsiteX1370" fmla="*/ 327323 w 18287995"/>
              <a:gd name="connsiteY1370" fmla="*/ 5289064 h 6515354"/>
              <a:gd name="connsiteX1371" fmla="*/ 308068 w 18287995"/>
              <a:gd name="connsiteY1371" fmla="*/ 5284022 h 6515354"/>
              <a:gd name="connsiteX1372" fmla="*/ 287530 w 18287995"/>
              <a:gd name="connsiteY1372" fmla="*/ 5276459 h 6515354"/>
              <a:gd name="connsiteX1373" fmla="*/ 268276 w 18287995"/>
              <a:gd name="connsiteY1373" fmla="*/ 5268896 h 6515354"/>
              <a:gd name="connsiteX1374" fmla="*/ 247738 w 18287995"/>
              <a:gd name="connsiteY1374" fmla="*/ 5261333 h 6515354"/>
              <a:gd name="connsiteX1375" fmla="*/ 228484 w 18287995"/>
              <a:gd name="connsiteY1375" fmla="*/ 5251249 h 6515354"/>
              <a:gd name="connsiteX1376" fmla="*/ 210514 w 18287995"/>
              <a:gd name="connsiteY1376" fmla="*/ 5241165 h 6515354"/>
              <a:gd name="connsiteX1377" fmla="*/ 193827 w 18287995"/>
              <a:gd name="connsiteY1377" fmla="*/ 5229820 h 6515354"/>
              <a:gd name="connsiteX1378" fmla="*/ 175856 w 18287995"/>
              <a:gd name="connsiteY1378" fmla="*/ 5217215 h 6515354"/>
              <a:gd name="connsiteX1379" fmla="*/ 160452 w 18287995"/>
              <a:gd name="connsiteY1379" fmla="*/ 5204610 h 6515354"/>
              <a:gd name="connsiteX1380" fmla="*/ 143765 w 18287995"/>
              <a:gd name="connsiteY1380" fmla="*/ 5192005 h 6515354"/>
              <a:gd name="connsiteX1381" fmla="*/ 128362 w 18287995"/>
              <a:gd name="connsiteY1381" fmla="*/ 5176879 h 6515354"/>
              <a:gd name="connsiteX1382" fmla="*/ 112959 w 18287995"/>
              <a:gd name="connsiteY1382" fmla="*/ 5161753 h 6515354"/>
              <a:gd name="connsiteX1383" fmla="*/ 100123 w 18287995"/>
              <a:gd name="connsiteY1383" fmla="*/ 5146627 h 6515354"/>
              <a:gd name="connsiteX1384" fmla="*/ 87286 w 18287995"/>
              <a:gd name="connsiteY1384" fmla="*/ 5130241 h 6515354"/>
              <a:gd name="connsiteX1385" fmla="*/ 74450 w 18287995"/>
              <a:gd name="connsiteY1385" fmla="*/ 5113854 h 6515354"/>
              <a:gd name="connsiteX1386" fmla="*/ 62898 w 18287995"/>
              <a:gd name="connsiteY1386" fmla="*/ 5096207 h 6515354"/>
              <a:gd name="connsiteX1387" fmla="*/ 52629 w 18287995"/>
              <a:gd name="connsiteY1387" fmla="*/ 5078560 h 6515354"/>
              <a:gd name="connsiteX1388" fmla="*/ 42360 w 18287995"/>
              <a:gd name="connsiteY1388" fmla="*/ 5059652 h 6515354"/>
              <a:gd name="connsiteX1389" fmla="*/ 33374 w 18287995"/>
              <a:gd name="connsiteY1389" fmla="*/ 5040745 h 6515354"/>
              <a:gd name="connsiteX1390" fmla="*/ 26956 w 18287995"/>
              <a:gd name="connsiteY1390" fmla="*/ 5020577 h 6515354"/>
              <a:gd name="connsiteX1391" fmla="*/ 19255 w 18287995"/>
              <a:gd name="connsiteY1391" fmla="*/ 5001669 h 6515354"/>
              <a:gd name="connsiteX1392" fmla="*/ 14120 w 18287995"/>
              <a:gd name="connsiteY1392" fmla="*/ 4980241 h 6515354"/>
              <a:gd name="connsiteX1393" fmla="*/ 8986 w 18287995"/>
              <a:gd name="connsiteY1393" fmla="*/ 4961333 h 6515354"/>
              <a:gd name="connsiteX1394" fmla="*/ 3851 w 18287995"/>
              <a:gd name="connsiteY1394" fmla="*/ 4938644 h 6515354"/>
              <a:gd name="connsiteX1395" fmla="*/ 1284 w 18287995"/>
              <a:gd name="connsiteY1395" fmla="*/ 4917216 h 6515354"/>
              <a:gd name="connsiteX1396" fmla="*/ 0 w 18287995"/>
              <a:gd name="connsiteY1396" fmla="*/ 4895787 h 6515354"/>
              <a:gd name="connsiteX1397" fmla="*/ 0 w 18287995"/>
              <a:gd name="connsiteY1397" fmla="*/ 4873098 h 6515354"/>
              <a:gd name="connsiteX1398" fmla="*/ 0 w 18287995"/>
              <a:gd name="connsiteY1398" fmla="*/ 2 h 6515354"/>
              <a:gd name="connsiteX1399" fmla="*/ 874138 w 18287995"/>
              <a:gd name="connsiteY1399" fmla="*/ 2 h 65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Lst>
            <a:rect l="l" t="t" r="r" b="b"/>
            <a:pathLst>
              <a:path w="18287995" h="6515354">
                <a:moveTo>
                  <a:pt x="14802920" y="2"/>
                </a:moveTo>
                <a:lnTo>
                  <a:pt x="15677063" y="2"/>
                </a:lnTo>
                <a:lnTo>
                  <a:pt x="15677063" y="2"/>
                </a:lnTo>
                <a:lnTo>
                  <a:pt x="16551206" y="2"/>
                </a:lnTo>
                <a:lnTo>
                  <a:pt x="16551206" y="2"/>
                </a:lnTo>
                <a:lnTo>
                  <a:pt x="17413851" y="2"/>
                </a:lnTo>
                <a:lnTo>
                  <a:pt x="17413851" y="2"/>
                </a:lnTo>
                <a:lnTo>
                  <a:pt x="18287995" y="2"/>
                </a:lnTo>
                <a:lnTo>
                  <a:pt x="18287995" y="3446319"/>
                </a:lnTo>
                <a:lnTo>
                  <a:pt x="18287995" y="3467764"/>
                </a:lnTo>
                <a:lnTo>
                  <a:pt x="18286711" y="3490471"/>
                </a:lnTo>
                <a:lnTo>
                  <a:pt x="18284145" y="3511916"/>
                </a:lnTo>
                <a:lnTo>
                  <a:pt x="18279009" y="3532099"/>
                </a:lnTo>
                <a:lnTo>
                  <a:pt x="18273875" y="3553544"/>
                </a:lnTo>
                <a:lnTo>
                  <a:pt x="18268741" y="3573727"/>
                </a:lnTo>
                <a:lnTo>
                  <a:pt x="18261039" y="3593911"/>
                </a:lnTo>
                <a:lnTo>
                  <a:pt x="18254621" y="3612833"/>
                </a:lnTo>
                <a:lnTo>
                  <a:pt x="18245635" y="3633016"/>
                </a:lnTo>
                <a:lnTo>
                  <a:pt x="18235367" y="3650677"/>
                </a:lnTo>
                <a:lnTo>
                  <a:pt x="18225097" y="3669599"/>
                </a:lnTo>
                <a:lnTo>
                  <a:pt x="18213545" y="3685998"/>
                </a:lnTo>
                <a:lnTo>
                  <a:pt x="18200709" y="3703658"/>
                </a:lnTo>
                <a:lnTo>
                  <a:pt x="18187873" y="3718796"/>
                </a:lnTo>
                <a:lnTo>
                  <a:pt x="18175037" y="3735195"/>
                </a:lnTo>
                <a:lnTo>
                  <a:pt x="18159633" y="3750332"/>
                </a:lnTo>
                <a:lnTo>
                  <a:pt x="18144229" y="3764208"/>
                </a:lnTo>
                <a:lnTo>
                  <a:pt x="18127543" y="3778084"/>
                </a:lnTo>
                <a:lnTo>
                  <a:pt x="18112139" y="3790699"/>
                </a:lnTo>
                <a:lnTo>
                  <a:pt x="18094169" y="3802052"/>
                </a:lnTo>
                <a:lnTo>
                  <a:pt x="18077481" y="3813405"/>
                </a:lnTo>
                <a:lnTo>
                  <a:pt x="18059511" y="3823497"/>
                </a:lnTo>
                <a:lnTo>
                  <a:pt x="18040257" y="3833589"/>
                </a:lnTo>
                <a:lnTo>
                  <a:pt x="18019719" y="3841158"/>
                </a:lnTo>
                <a:lnTo>
                  <a:pt x="18000465" y="3849988"/>
                </a:lnTo>
                <a:lnTo>
                  <a:pt x="17979927" y="3856295"/>
                </a:lnTo>
                <a:lnTo>
                  <a:pt x="17959389" y="3862602"/>
                </a:lnTo>
                <a:lnTo>
                  <a:pt x="17938851" y="3866387"/>
                </a:lnTo>
                <a:lnTo>
                  <a:pt x="17917029" y="3870171"/>
                </a:lnTo>
                <a:lnTo>
                  <a:pt x="17895209" y="3872694"/>
                </a:lnTo>
                <a:lnTo>
                  <a:pt x="17872103" y="3875217"/>
                </a:lnTo>
                <a:lnTo>
                  <a:pt x="17850281" y="3875217"/>
                </a:lnTo>
                <a:lnTo>
                  <a:pt x="17828461" y="3875217"/>
                </a:lnTo>
                <a:lnTo>
                  <a:pt x="17806639" y="3872694"/>
                </a:lnTo>
                <a:lnTo>
                  <a:pt x="17784817" y="3870171"/>
                </a:lnTo>
                <a:lnTo>
                  <a:pt x="17761713" y="3866387"/>
                </a:lnTo>
                <a:lnTo>
                  <a:pt x="17742457" y="3862602"/>
                </a:lnTo>
                <a:lnTo>
                  <a:pt x="17720637" y="3856295"/>
                </a:lnTo>
                <a:lnTo>
                  <a:pt x="17701383" y="3849988"/>
                </a:lnTo>
                <a:lnTo>
                  <a:pt x="17680845" y="3841158"/>
                </a:lnTo>
                <a:lnTo>
                  <a:pt x="17661591" y="3833589"/>
                </a:lnTo>
                <a:lnTo>
                  <a:pt x="17642335" y="3823497"/>
                </a:lnTo>
                <a:lnTo>
                  <a:pt x="17624365" y="3813405"/>
                </a:lnTo>
                <a:lnTo>
                  <a:pt x="17606395" y="3802052"/>
                </a:lnTo>
                <a:lnTo>
                  <a:pt x="17589707" y="3790699"/>
                </a:lnTo>
                <a:lnTo>
                  <a:pt x="17573021" y="3778084"/>
                </a:lnTo>
                <a:lnTo>
                  <a:pt x="17557617" y="3764208"/>
                </a:lnTo>
                <a:lnTo>
                  <a:pt x="17540931" y="3750332"/>
                </a:lnTo>
                <a:lnTo>
                  <a:pt x="17526811" y="3735195"/>
                </a:lnTo>
                <a:lnTo>
                  <a:pt x="17513975" y="3718796"/>
                </a:lnTo>
                <a:lnTo>
                  <a:pt x="17499855" y="3703658"/>
                </a:lnTo>
                <a:lnTo>
                  <a:pt x="17488301" y="3685998"/>
                </a:lnTo>
                <a:lnTo>
                  <a:pt x="17476749" y="3669599"/>
                </a:lnTo>
                <a:lnTo>
                  <a:pt x="17465197" y="3650677"/>
                </a:lnTo>
                <a:lnTo>
                  <a:pt x="17456211" y="3633016"/>
                </a:lnTo>
                <a:lnTo>
                  <a:pt x="17448509" y="3612833"/>
                </a:lnTo>
                <a:lnTo>
                  <a:pt x="17440807" y="3593911"/>
                </a:lnTo>
                <a:lnTo>
                  <a:pt x="17433107" y="3573727"/>
                </a:lnTo>
                <a:lnTo>
                  <a:pt x="17426689" y="3553544"/>
                </a:lnTo>
                <a:lnTo>
                  <a:pt x="17421553" y="3532099"/>
                </a:lnTo>
                <a:lnTo>
                  <a:pt x="17417703" y="3511916"/>
                </a:lnTo>
                <a:lnTo>
                  <a:pt x="17415135" y="3490471"/>
                </a:lnTo>
                <a:lnTo>
                  <a:pt x="17413851" y="3467764"/>
                </a:lnTo>
                <a:lnTo>
                  <a:pt x="17413851" y="4557273"/>
                </a:lnTo>
                <a:lnTo>
                  <a:pt x="17412587" y="4578692"/>
                </a:lnTo>
                <a:lnTo>
                  <a:pt x="17411321" y="4601372"/>
                </a:lnTo>
                <a:lnTo>
                  <a:pt x="17408791" y="4622791"/>
                </a:lnTo>
                <a:lnTo>
                  <a:pt x="17404997" y="4642950"/>
                </a:lnTo>
                <a:lnTo>
                  <a:pt x="17399937" y="4664370"/>
                </a:lnTo>
                <a:lnTo>
                  <a:pt x="17393613" y="4684529"/>
                </a:lnTo>
                <a:lnTo>
                  <a:pt x="17387289" y="4704688"/>
                </a:lnTo>
                <a:lnTo>
                  <a:pt x="17379699" y="4723588"/>
                </a:lnTo>
                <a:lnTo>
                  <a:pt x="17370845" y="4742487"/>
                </a:lnTo>
                <a:lnTo>
                  <a:pt x="17361991" y="4761386"/>
                </a:lnTo>
                <a:lnTo>
                  <a:pt x="17350607" y="4779026"/>
                </a:lnTo>
                <a:lnTo>
                  <a:pt x="17339223" y="4796665"/>
                </a:lnTo>
                <a:lnTo>
                  <a:pt x="17327839" y="4814305"/>
                </a:lnTo>
                <a:lnTo>
                  <a:pt x="17313925" y="4829424"/>
                </a:lnTo>
                <a:lnTo>
                  <a:pt x="17301277" y="4844544"/>
                </a:lnTo>
                <a:lnTo>
                  <a:pt x="17287363" y="4859663"/>
                </a:lnTo>
                <a:lnTo>
                  <a:pt x="17272185" y="4873523"/>
                </a:lnTo>
                <a:lnTo>
                  <a:pt x="17257007" y="4888642"/>
                </a:lnTo>
                <a:lnTo>
                  <a:pt x="17239299" y="4901242"/>
                </a:lnTo>
                <a:lnTo>
                  <a:pt x="17222855" y="4912582"/>
                </a:lnTo>
                <a:lnTo>
                  <a:pt x="17205147" y="4923921"/>
                </a:lnTo>
                <a:lnTo>
                  <a:pt x="17187439" y="4934001"/>
                </a:lnTo>
                <a:lnTo>
                  <a:pt x="17168465" y="4944081"/>
                </a:lnTo>
                <a:lnTo>
                  <a:pt x="17149493" y="4951640"/>
                </a:lnTo>
                <a:lnTo>
                  <a:pt x="17129255" y="4960460"/>
                </a:lnTo>
                <a:lnTo>
                  <a:pt x="17110281" y="4966760"/>
                </a:lnTo>
                <a:lnTo>
                  <a:pt x="17090043" y="4973060"/>
                </a:lnTo>
                <a:lnTo>
                  <a:pt x="17069805" y="4976840"/>
                </a:lnTo>
                <a:lnTo>
                  <a:pt x="17048303" y="4980619"/>
                </a:lnTo>
                <a:lnTo>
                  <a:pt x="17025535" y="4983139"/>
                </a:lnTo>
                <a:lnTo>
                  <a:pt x="17005297" y="4985659"/>
                </a:lnTo>
                <a:lnTo>
                  <a:pt x="16982529" y="4985659"/>
                </a:lnTo>
                <a:lnTo>
                  <a:pt x="16961025" y="4985659"/>
                </a:lnTo>
                <a:lnTo>
                  <a:pt x="16938257" y="4983139"/>
                </a:lnTo>
                <a:lnTo>
                  <a:pt x="16916755" y="4980619"/>
                </a:lnTo>
                <a:lnTo>
                  <a:pt x="16896517" y="4976840"/>
                </a:lnTo>
                <a:lnTo>
                  <a:pt x="16875015" y="4973060"/>
                </a:lnTo>
                <a:lnTo>
                  <a:pt x="16854777" y="4966760"/>
                </a:lnTo>
                <a:lnTo>
                  <a:pt x="16834539" y="4960460"/>
                </a:lnTo>
                <a:lnTo>
                  <a:pt x="16815565" y="4951640"/>
                </a:lnTo>
                <a:lnTo>
                  <a:pt x="16795327" y="4944081"/>
                </a:lnTo>
                <a:lnTo>
                  <a:pt x="16776354" y="4934001"/>
                </a:lnTo>
                <a:lnTo>
                  <a:pt x="16758646" y="4923921"/>
                </a:lnTo>
                <a:lnTo>
                  <a:pt x="16740937" y="4912582"/>
                </a:lnTo>
                <a:lnTo>
                  <a:pt x="16724494" y="4901242"/>
                </a:lnTo>
                <a:lnTo>
                  <a:pt x="16709315" y="4888642"/>
                </a:lnTo>
                <a:lnTo>
                  <a:pt x="16692872" y="4873523"/>
                </a:lnTo>
                <a:lnTo>
                  <a:pt x="16677694" y="4859663"/>
                </a:lnTo>
                <a:lnTo>
                  <a:pt x="16663780" y="4844544"/>
                </a:lnTo>
                <a:lnTo>
                  <a:pt x="16649866" y="4829424"/>
                </a:lnTo>
                <a:lnTo>
                  <a:pt x="16637218" y="4814305"/>
                </a:lnTo>
                <a:lnTo>
                  <a:pt x="16624569" y="4796665"/>
                </a:lnTo>
                <a:lnTo>
                  <a:pt x="16614450" y="4779026"/>
                </a:lnTo>
                <a:lnTo>
                  <a:pt x="16604331" y="4761386"/>
                </a:lnTo>
                <a:lnTo>
                  <a:pt x="16592947" y="4742487"/>
                </a:lnTo>
                <a:lnTo>
                  <a:pt x="16585358" y="4723588"/>
                </a:lnTo>
                <a:lnTo>
                  <a:pt x="16577768" y="4704688"/>
                </a:lnTo>
                <a:lnTo>
                  <a:pt x="16571444" y="4684529"/>
                </a:lnTo>
                <a:lnTo>
                  <a:pt x="16565120" y="4664370"/>
                </a:lnTo>
                <a:lnTo>
                  <a:pt x="16561325" y="4642950"/>
                </a:lnTo>
                <a:lnTo>
                  <a:pt x="16556266" y="4622791"/>
                </a:lnTo>
                <a:lnTo>
                  <a:pt x="16553736" y="4601372"/>
                </a:lnTo>
                <a:lnTo>
                  <a:pt x="16551206" y="4578692"/>
                </a:lnTo>
                <a:lnTo>
                  <a:pt x="16551206" y="4557273"/>
                </a:lnTo>
                <a:lnTo>
                  <a:pt x="16551206" y="2698616"/>
                </a:lnTo>
                <a:lnTo>
                  <a:pt x="16549922" y="2720054"/>
                </a:lnTo>
                <a:lnTo>
                  <a:pt x="16548639" y="2742753"/>
                </a:lnTo>
                <a:lnTo>
                  <a:pt x="16546072" y="2764190"/>
                </a:lnTo>
                <a:lnTo>
                  <a:pt x="16542221" y="2784367"/>
                </a:lnTo>
                <a:lnTo>
                  <a:pt x="16537086" y="2805804"/>
                </a:lnTo>
                <a:lnTo>
                  <a:pt x="16531952" y="2825981"/>
                </a:lnTo>
                <a:lnTo>
                  <a:pt x="16525534" y="2846157"/>
                </a:lnTo>
                <a:lnTo>
                  <a:pt x="16516548" y="2865073"/>
                </a:lnTo>
                <a:lnTo>
                  <a:pt x="16507563" y="2883989"/>
                </a:lnTo>
                <a:lnTo>
                  <a:pt x="16498578" y="2902904"/>
                </a:lnTo>
                <a:lnTo>
                  <a:pt x="16488309" y="2920558"/>
                </a:lnTo>
                <a:lnTo>
                  <a:pt x="16475473" y="2938213"/>
                </a:lnTo>
                <a:lnTo>
                  <a:pt x="16463920" y="2955867"/>
                </a:lnTo>
                <a:lnTo>
                  <a:pt x="16451084" y="2971000"/>
                </a:lnTo>
                <a:lnTo>
                  <a:pt x="16436964" y="2987393"/>
                </a:lnTo>
                <a:lnTo>
                  <a:pt x="16422844" y="3001265"/>
                </a:lnTo>
                <a:lnTo>
                  <a:pt x="16407441" y="3015136"/>
                </a:lnTo>
                <a:lnTo>
                  <a:pt x="16392037" y="3030268"/>
                </a:lnTo>
                <a:lnTo>
                  <a:pt x="16374067" y="3042879"/>
                </a:lnTo>
                <a:lnTo>
                  <a:pt x="16357380" y="3054228"/>
                </a:lnTo>
                <a:lnTo>
                  <a:pt x="16340693" y="3065577"/>
                </a:lnTo>
                <a:lnTo>
                  <a:pt x="16321439" y="3075666"/>
                </a:lnTo>
                <a:lnTo>
                  <a:pt x="16303468" y="3085754"/>
                </a:lnTo>
                <a:lnTo>
                  <a:pt x="16284214" y="3093320"/>
                </a:lnTo>
                <a:lnTo>
                  <a:pt x="16263676" y="3102147"/>
                </a:lnTo>
                <a:lnTo>
                  <a:pt x="16243138" y="3108453"/>
                </a:lnTo>
                <a:lnTo>
                  <a:pt x="16222600" y="3114758"/>
                </a:lnTo>
                <a:lnTo>
                  <a:pt x="16202062" y="3118541"/>
                </a:lnTo>
                <a:lnTo>
                  <a:pt x="16180241" y="3122324"/>
                </a:lnTo>
                <a:lnTo>
                  <a:pt x="16158419" y="3124847"/>
                </a:lnTo>
                <a:lnTo>
                  <a:pt x="16136598" y="3127368"/>
                </a:lnTo>
                <a:lnTo>
                  <a:pt x="16113493" y="3127368"/>
                </a:lnTo>
                <a:lnTo>
                  <a:pt x="16091671" y="3127368"/>
                </a:lnTo>
                <a:lnTo>
                  <a:pt x="16068566" y="3124847"/>
                </a:lnTo>
                <a:lnTo>
                  <a:pt x="16048028" y="3122324"/>
                </a:lnTo>
                <a:lnTo>
                  <a:pt x="16026207" y="3118541"/>
                </a:lnTo>
                <a:lnTo>
                  <a:pt x="16004385" y="3114758"/>
                </a:lnTo>
                <a:lnTo>
                  <a:pt x="15983847" y="3108453"/>
                </a:lnTo>
                <a:lnTo>
                  <a:pt x="15963310" y="3102147"/>
                </a:lnTo>
                <a:lnTo>
                  <a:pt x="15944055" y="3093320"/>
                </a:lnTo>
                <a:lnTo>
                  <a:pt x="15924801" y="3085754"/>
                </a:lnTo>
                <a:lnTo>
                  <a:pt x="15905547" y="3075666"/>
                </a:lnTo>
                <a:lnTo>
                  <a:pt x="15887576" y="3065577"/>
                </a:lnTo>
                <a:lnTo>
                  <a:pt x="15869606" y="3054228"/>
                </a:lnTo>
                <a:lnTo>
                  <a:pt x="15851635" y="3042879"/>
                </a:lnTo>
                <a:lnTo>
                  <a:pt x="15836231" y="3030268"/>
                </a:lnTo>
                <a:lnTo>
                  <a:pt x="15819544" y="3015136"/>
                </a:lnTo>
                <a:lnTo>
                  <a:pt x="15805425" y="3001265"/>
                </a:lnTo>
                <a:lnTo>
                  <a:pt x="15791305" y="2987393"/>
                </a:lnTo>
                <a:lnTo>
                  <a:pt x="15775901" y="2971000"/>
                </a:lnTo>
                <a:lnTo>
                  <a:pt x="15764349" y="2955867"/>
                </a:lnTo>
                <a:lnTo>
                  <a:pt x="15751513" y="2938213"/>
                </a:lnTo>
                <a:lnTo>
                  <a:pt x="15739960" y="2920558"/>
                </a:lnTo>
                <a:lnTo>
                  <a:pt x="15729691" y="2902904"/>
                </a:lnTo>
                <a:lnTo>
                  <a:pt x="15720706" y="2883989"/>
                </a:lnTo>
                <a:lnTo>
                  <a:pt x="15710437" y="2865073"/>
                </a:lnTo>
                <a:lnTo>
                  <a:pt x="15702735" y="2846157"/>
                </a:lnTo>
                <a:lnTo>
                  <a:pt x="15696317" y="2825981"/>
                </a:lnTo>
                <a:lnTo>
                  <a:pt x="15689899" y="2805804"/>
                </a:lnTo>
                <a:lnTo>
                  <a:pt x="15686048" y="2784367"/>
                </a:lnTo>
                <a:lnTo>
                  <a:pt x="15682197" y="2764190"/>
                </a:lnTo>
                <a:lnTo>
                  <a:pt x="15679630" y="2742753"/>
                </a:lnTo>
                <a:lnTo>
                  <a:pt x="15677063" y="2720054"/>
                </a:lnTo>
                <a:lnTo>
                  <a:pt x="15677063" y="2698616"/>
                </a:lnTo>
                <a:lnTo>
                  <a:pt x="15677063" y="1949110"/>
                </a:lnTo>
                <a:lnTo>
                  <a:pt x="15673218" y="1970571"/>
                </a:lnTo>
                <a:lnTo>
                  <a:pt x="15670654" y="1992031"/>
                </a:lnTo>
                <a:lnTo>
                  <a:pt x="15666809" y="2012229"/>
                </a:lnTo>
                <a:lnTo>
                  <a:pt x="15662964" y="2033690"/>
                </a:lnTo>
                <a:lnTo>
                  <a:pt x="15656555" y="2053888"/>
                </a:lnTo>
                <a:lnTo>
                  <a:pt x="15650147" y="2074086"/>
                </a:lnTo>
                <a:lnTo>
                  <a:pt x="15642456" y="2094283"/>
                </a:lnTo>
                <a:lnTo>
                  <a:pt x="15632202" y="2113219"/>
                </a:lnTo>
                <a:lnTo>
                  <a:pt x="15623230" y="2132154"/>
                </a:lnTo>
                <a:lnTo>
                  <a:pt x="15612976" y="2149828"/>
                </a:lnTo>
                <a:lnTo>
                  <a:pt x="15601441" y="2166239"/>
                </a:lnTo>
                <a:lnTo>
                  <a:pt x="15588623" y="2183912"/>
                </a:lnTo>
                <a:lnTo>
                  <a:pt x="15577088" y="2199060"/>
                </a:lnTo>
                <a:lnTo>
                  <a:pt x="15561707" y="2215471"/>
                </a:lnTo>
                <a:lnTo>
                  <a:pt x="15547608" y="2230619"/>
                </a:lnTo>
                <a:lnTo>
                  <a:pt x="15533509" y="2245768"/>
                </a:lnTo>
                <a:lnTo>
                  <a:pt x="15516846" y="2258392"/>
                </a:lnTo>
                <a:lnTo>
                  <a:pt x="15501465" y="2271016"/>
                </a:lnTo>
                <a:lnTo>
                  <a:pt x="15483521" y="2283640"/>
                </a:lnTo>
                <a:lnTo>
                  <a:pt x="15465577" y="2293739"/>
                </a:lnTo>
                <a:lnTo>
                  <a:pt x="15447633" y="2303837"/>
                </a:lnTo>
                <a:lnTo>
                  <a:pt x="15428407" y="2313937"/>
                </a:lnTo>
                <a:lnTo>
                  <a:pt x="15409180" y="2322773"/>
                </a:lnTo>
                <a:lnTo>
                  <a:pt x="15389954" y="2330347"/>
                </a:lnTo>
                <a:lnTo>
                  <a:pt x="15369447" y="2336660"/>
                </a:lnTo>
                <a:lnTo>
                  <a:pt x="15348939" y="2342971"/>
                </a:lnTo>
                <a:lnTo>
                  <a:pt x="15327149" y="2348020"/>
                </a:lnTo>
                <a:lnTo>
                  <a:pt x="15305360" y="2350545"/>
                </a:lnTo>
                <a:lnTo>
                  <a:pt x="15284852" y="2354333"/>
                </a:lnTo>
                <a:lnTo>
                  <a:pt x="15261781" y="2356857"/>
                </a:lnTo>
                <a:lnTo>
                  <a:pt x="15239991" y="2356857"/>
                </a:lnTo>
                <a:lnTo>
                  <a:pt x="15216920" y="2356857"/>
                </a:lnTo>
                <a:lnTo>
                  <a:pt x="15195131" y="2354333"/>
                </a:lnTo>
                <a:lnTo>
                  <a:pt x="15173341" y="2350545"/>
                </a:lnTo>
                <a:lnTo>
                  <a:pt x="15151552" y="2348020"/>
                </a:lnTo>
                <a:lnTo>
                  <a:pt x="15131044" y="2342971"/>
                </a:lnTo>
                <a:lnTo>
                  <a:pt x="15110536" y="2336660"/>
                </a:lnTo>
                <a:lnTo>
                  <a:pt x="15090029" y="2330347"/>
                </a:lnTo>
                <a:lnTo>
                  <a:pt x="15069521" y="2322773"/>
                </a:lnTo>
                <a:lnTo>
                  <a:pt x="15051577" y="2313937"/>
                </a:lnTo>
                <a:lnTo>
                  <a:pt x="15032351" y="2303837"/>
                </a:lnTo>
                <a:lnTo>
                  <a:pt x="15014406" y="2293739"/>
                </a:lnTo>
                <a:lnTo>
                  <a:pt x="14996462" y="2283640"/>
                </a:lnTo>
                <a:lnTo>
                  <a:pt x="14979799" y="2271016"/>
                </a:lnTo>
                <a:lnTo>
                  <a:pt x="14961855" y="2258392"/>
                </a:lnTo>
                <a:lnTo>
                  <a:pt x="14946474" y="2245768"/>
                </a:lnTo>
                <a:lnTo>
                  <a:pt x="14931093" y="2230619"/>
                </a:lnTo>
                <a:lnTo>
                  <a:pt x="14916994" y="2215471"/>
                </a:lnTo>
                <a:lnTo>
                  <a:pt x="14904177" y="2199060"/>
                </a:lnTo>
                <a:lnTo>
                  <a:pt x="14890078" y="2183912"/>
                </a:lnTo>
                <a:lnTo>
                  <a:pt x="14878542" y="2166239"/>
                </a:lnTo>
                <a:lnTo>
                  <a:pt x="14867007" y="2149828"/>
                </a:lnTo>
                <a:lnTo>
                  <a:pt x="14855471" y="2132154"/>
                </a:lnTo>
                <a:lnTo>
                  <a:pt x="14846499" y="2113219"/>
                </a:lnTo>
                <a:lnTo>
                  <a:pt x="14837527" y="2094283"/>
                </a:lnTo>
                <a:lnTo>
                  <a:pt x="14828555" y="2074086"/>
                </a:lnTo>
                <a:lnTo>
                  <a:pt x="14822146" y="2053888"/>
                </a:lnTo>
                <a:lnTo>
                  <a:pt x="14817019" y="2033690"/>
                </a:lnTo>
                <a:lnTo>
                  <a:pt x="14811892" y="2012229"/>
                </a:lnTo>
                <a:lnTo>
                  <a:pt x="14808047" y="1992031"/>
                </a:lnTo>
                <a:lnTo>
                  <a:pt x="14805483" y="1970571"/>
                </a:lnTo>
                <a:lnTo>
                  <a:pt x="14804202" y="1949110"/>
                </a:lnTo>
                <a:lnTo>
                  <a:pt x="14802920" y="1926388"/>
                </a:lnTo>
                <a:close/>
                <a:moveTo>
                  <a:pt x="11317852" y="1"/>
                </a:moveTo>
                <a:lnTo>
                  <a:pt x="12191995" y="1"/>
                </a:lnTo>
                <a:lnTo>
                  <a:pt x="12191995" y="1"/>
                </a:lnTo>
                <a:lnTo>
                  <a:pt x="13066138" y="1"/>
                </a:lnTo>
                <a:lnTo>
                  <a:pt x="13066138" y="1"/>
                </a:lnTo>
                <a:lnTo>
                  <a:pt x="13928783" y="1"/>
                </a:lnTo>
                <a:lnTo>
                  <a:pt x="13928783" y="1"/>
                </a:lnTo>
                <a:lnTo>
                  <a:pt x="14802919" y="1"/>
                </a:lnTo>
                <a:lnTo>
                  <a:pt x="14802919" y="2867688"/>
                </a:lnTo>
                <a:lnTo>
                  <a:pt x="14802919" y="2890368"/>
                </a:lnTo>
                <a:lnTo>
                  <a:pt x="14801637" y="2911787"/>
                </a:lnTo>
                <a:lnTo>
                  <a:pt x="14797792" y="2933207"/>
                </a:lnTo>
                <a:lnTo>
                  <a:pt x="14795229" y="2954626"/>
                </a:lnTo>
                <a:lnTo>
                  <a:pt x="14788820" y="2974785"/>
                </a:lnTo>
                <a:lnTo>
                  <a:pt x="14782411" y="2994945"/>
                </a:lnTo>
                <a:lnTo>
                  <a:pt x="14776003" y="3015104"/>
                </a:lnTo>
                <a:lnTo>
                  <a:pt x="14768312" y="3034004"/>
                </a:lnTo>
                <a:lnTo>
                  <a:pt x="14760622" y="3052904"/>
                </a:lnTo>
                <a:lnTo>
                  <a:pt x="14749086" y="3071803"/>
                </a:lnTo>
                <a:lnTo>
                  <a:pt x="14738832" y="3089443"/>
                </a:lnTo>
                <a:lnTo>
                  <a:pt x="14728578" y="3107082"/>
                </a:lnTo>
                <a:lnTo>
                  <a:pt x="14715761" y="3123462"/>
                </a:lnTo>
                <a:lnTo>
                  <a:pt x="14702944" y="3141101"/>
                </a:lnTo>
                <a:lnTo>
                  <a:pt x="14690126" y="3156221"/>
                </a:lnTo>
                <a:lnTo>
                  <a:pt x="14674746" y="3171341"/>
                </a:lnTo>
                <a:lnTo>
                  <a:pt x="14659365" y="3185200"/>
                </a:lnTo>
                <a:lnTo>
                  <a:pt x="14642702" y="3197800"/>
                </a:lnTo>
                <a:lnTo>
                  <a:pt x="14627321" y="3211659"/>
                </a:lnTo>
                <a:lnTo>
                  <a:pt x="14610659" y="3222999"/>
                </a:lnTo>
                <a:lnTo>
                  <a:pt x="14591433" y="3234339"/>
                </a:lnTo>
                <a:lnTo>
                  <a:pt x="14574770" y="3245679"/>
                </a:lnTo>
                <a:lnTo>
                  <a:pt x="14555544" y="3254498"/>
                </a:lnTo>
                <a:lnTo>
                  <a:pt x="14536318" y="3263318"/>
                </a:lnTo>
                <a:lnTo>
                  <a:pt x="14515810" y="3270878"/>
                </a:lnTo>
                <a:lnTo>
                  <a:pt x="14495303" y="3277178"/>
                </a:lnTo>
                <a:lnTo>
                  <a:pt x="14474795" y="3283477"/>
                </a:lnTo>
                <a:lnTo>
                  <a:pt x="14453005" y="3288517"/>
                </a:lnTo>
                <a:lnTo>
                  <a:pt x="14432498" y="3292297"/>
                </a:lnTo>
                <a:lnTo>
                  <a:pt x="14410708" y="3294817"/>
                </a:lnTo>
                <a:lnTo>
                  <a:pt x="14388919" y="3296077"/>
                </a:lnTo>
                <a:lnTo>
                  <a:pt x="14365847" y="3297337"/>
                </a:lnTo>
                <a:lnTo>
                  <a:pt x="14342776" y="3296077"/>
                </a:lnTo>
                <a:lnTo>
                  <a:pt x="14322269" y="3294817"/>
                </a:lnTo>
                <a:lnTo>
                  <a:pt x="14299197" y="3292297"/>
                </a:lnTo>
                <a:lnTo>
                  <a:pt x="14278690" y="3288517"/>
                </a:lnTo>
                <a:lnTo>
                  <a:pt x="14256900" y="3283477"/>
                </a:lnTo>
                <a:lnTo>
                  <a:pt x="14236392" y="3277178"/>
                </a:lnTo>
                <a:lnTo>
                  <a:pt x="14215885" y="3270878"/>
                </a:lnTo>
                <a:lnTo>
                  <a:pt x="14196659" y="3263318"/>
                </a:lnTo>
                <a:lnTo>
                  <a:pt x="14177433" y="3254498"/>
                </a:lnTo>
                <a:lnTo>
                  <a:pt x="14158207" y="3245679"/>
                </a:lnTo>
                <a:lnTo>
                  <a:pt x="14140262" y="3234339"/>
                </a:lnTo>
                <a:lnTo>
                  <a:pt x="14122318" y="3222999"/>
                </a:lnTo>
                <a:lnTo>
                  <a:pt x="14105655" y="3211659"/>
                </a:lnTo>
                <a:lnTo>
                  <a:pt x="14087711" y="3197800"/>
                </a:lnTo>
                <a:lnTo>
                  <a:pt x="14072330" y="3185200"/>
                </a:lnTo>
                <a:lnTo>
                  <a:pt x="14058231" y="3171341"/>
                </a:lnTo>
                <a:lnTo>
                  <a:pt x="14042850" y="3156221"/>
                </a:lnTo>
                <a:lnTo>
                  <a:pt x="14030033" y="3141101"/>
                </a:lnTo>
                <a:lnTo>
                  <a:pt x="14015934" y="3123462"/>
                </a:lnTo>
                <a:lnTo>
                  <a:pt x="14004398" y="3107082"/>
                </a:lnTo>
                <a:lnTo>
                  <a:pt x="13992863" y="3089443"/>
                </a:lnTo>
                <a:lnTo>
                  <a:pt x="13981327" y="3071803"/>
                </a:lnTo>
                <a:lnTo>
                  <a:pt x="13972355" y="3052904"/>
                </a:lnTo>
                <a:lnTo>
                  <a:pt x="13963383" y="3034004"/>
                </a:lnTo>
                <a:lnTo>
                  <a:pt x="13955692" y="3015104"/>
                </a:lnTo>
                <a:lnTo>
                  <a:pt x="13949284" y="2994945"/>
                </a:lnTo>
                <a:lnTo>
                  <a:pt x="13942875" y="2974785"/>
                </a:lnTo>
                <a:lnTo>
                  <a:pt x="13937748" y="2954626"/>
                </a:lnTo>
                <a:lnTo>
                  <a:pt x="13933903" y="2933207"/>
                </a:lnTo>
                <a:lnTo>
                  <a:pt x="13931339" y="2911787"/>
                </a:lnTo>
                <a:lnTo>
                  <a:pt x="13930058" y="2890368"/>
                </a:lnTo>
                <a:lnTo>
                  <a:pt x="13928783" y="2867813"/>
                </a:lnTo>
                <a:lnTo>
                  <a:pt x="13928783" y="3401127"/>
                </a:lnTo>
                <a:lnTo>
                  <a:pt x="13928783" y="3422565"/>
                </a:lnTo>
                <a:lnTo>
                  <a:pt x="13927516" y="3444003"/>
                </a:lnTo>
                <a:lnTo>
                  <a:pt x="13924983" y="3465442"/>
                </a:lnTo>
                <a:lnTo>
                  <a:pt x="13921183" y="3486880"/>
                </a:lnTo>
                <a:lnTo>
                  <a:pt x="13916116" y="3508318"/>
                </a:lnTo>
                <a:lnTo>
                  <a:pt x="13911049" y="3527234"/>
                </a:lnTo>
                <a:lnTo>
                  <a:pt x="13902182" y="3548673"/>
                </a:lnTo>
                <a:lnTo>
                  <a:pt x="13894581" y="3567589"/>
                </a:lnTo>
                <a:lnTo>
                  <a:pt x="13886981" y="3586505"/>
                </a:lnTo>
                <a:lnTo>
                  <a:pt x="13878114" y="3604160"/>
                </a:lnTo>
                <a:lnTo>
                  <a:pt x="13866713" y="3623076"/>
                </a:lnTo>
                <a:lnTo>
                  <a:pt x="13855313" y="3639470"/>
                </a:lnTo>
                <a:lnTo>
                  <a:pt x="13843912" y="3657125"/>
                </a:lnTo>
                <a:lnTo>
                  <a:pt x="13829978" y="3673519"/>
                </a:lnTo>
                <a:lnTo>
                  <a:pt x="13817311" y="3688652"/>
                </a:lnTo>
                <a:lnTo>
                  <a:pt x="13803376" y="3703785"/>
                </a:lnTo>
                <a:lnTo>
                  <a:pt x="13786909" y="3717657"/>
                </a:lnTo>
                <a:lnTo>
                  <a:pt x="13771708" y="3730268"/>
                </a:lnTo>
                <a:lnTo>
                  <a:pt x="13755241" y="3744140"/>
                </a:lnTo>
                <a:lnTo>
                  <a:pt x="13738773" y="3755490"/>
                </a:lnTo>
                <a:lnTo>
                  <a:pt x="13721039" y="3766839"/>
                </a:lnTo>
                <a:lnTo>
                  <a:pt x="13703305" y="3778189"/>
                </a:lnTo>
                <a:lnTo>
                  <a:pt x="13684304" y="3787016"/>
                </a:lnTo>
                <a:lnTo>
                  <a:pt x="13665303" y="3795844"/>
                </a:lnTo>
                <a:lnTo>
                  <a:pt x="13645035" y="3803410"/>
                </a:lnTo>
                <a:lnTo>
                  <a:pt x="13626034" y="3810977"/>
                </a:lnTo>
                <a:lnTo>
                  <a:pt x="13604499" y="3816021"/>
                </a:lnTo>
                <a:lnTo>
                  <a:pt x="13585498" y="3821066"/>
                </a:lnTo>
                <a:lnTo>
                  <a:pt x="13562697" y="3824849"/>
                </a:lnTo>
                <a:lnTo>
                  <a:pt x="13541163" y="3827371"/>
                </a:lnTo>
                <a:lnTo>
                  <a:pt x="13519628" y="3828632"/>
                </a:lnTo>
                <a:lnTo>
                  <a:pt x="13498094" y="3829893"/>
                </a:lnTo>
                <a:lnTo>
                  <a:pt x="13476559" y="3828632"/>
                </a:lnTo>
                <a:lnTo>
                  <a:pt x="13453758" y="3827371"/>
                </a:lnTo>
                <a:lnTo>
                  <a:pt x="13432224" y="3824849"/>
                </a:lnTo>
                <a:lnTo>
                  <a:pt x="13410689" y="3821066"/>
                </a:lnTo>
                <a:lnTo>
                  <a:pt x="13390422" y="3816021"/>
                </a:lnTo>
                <a:lnTo>
                  <a:pt x="13370154" y="3810977"/>
                </a:lnTo>
                <a:lnTo>
                  <a:pt x="13349886" y="3803410"/>
                </a:lnTo>
                <a:lnTo>
                  <a:pt x="13330885" y="3795844"/>
                </a:lnTo>
                <a:lnTo>
                  <a:pt x="13310617" y="3787016"/>
                </a:lnTo>
                <a:lnTo>
                  <a:pt x="13292883" y="3778189"/>
                </a:lnTo>
                <a:lnTo>
                  <a:pt x="13273882" y="3766839"/>
                </a:lnTo>
                <a:lnTo>
                  <a:pt x="13257415" y="3755490"/>
                </a:lnTo>
                <a:lnTo>
                  <a:pt x="13239680" y="3744140"/>
                </a:lnTo>
                <a:lnTo>
                  <a:pt x="13224480" y="3730268"/>
                </a:lnTo>
                <a:lnTo>
                  <a:pt x="13208012" y="3717657"/>
                </a:lnTo>
                <a:lnTo>
                  <a:pt x="13192811" y="3703785"/>
                </a:lnTo>
                <a:lnTo>
                  <a:pt x="13177610" y="3688652"/>
                </a:lnTo>
                <a:lnTo>
                  <a:pt x="13164943" y="3673519"/>
                </a:lnTo>
                <a:lnTo>
                  <a:pt x="13152276" y="3657125"/>
                </a:lnTo>
                <a:lnTo>
                  <a:pt x="13139609" y="3639470"/>
                </a:lnTo>
                <a:lnTo>
                  <a:pt x="13128208" y="3623076"/>
                </a:lnTo>
                <a:lnTo>
                  <a:pt x="13118074" y="3604160"/>
                </a:lnTo>
                <a:lnTo>
                  <a:pt x="13107940" y="3586505"/>
                </a:lnTo>
                <a:lnTo>
                  <a:pt x="13100340" y="3567589"/>
                </a:lnTo>
                <a:lnTo>
                  <a:pt x="13092739" y="3548673"/>
                </a:lnTo>
                <a:lnTo>
                  <a:pt x="13085139" y="3527234"/>
                </a:lnTo>
                <a:lnTo>
                  <a:pt x="13080072" y="3508318"/>
                </a:lnTo>
                <a:lnTo>
                  <a:pt x="13075005" y="3486880"/>
                </a:lnTo>
                <a:lnTo>
                  <a:pt x="13069938" y="3465442"/>
                </a:lnTo>
                <a:lnTo>
                  <a:pt x="13067405" y="3444003"/>
                </a:lnTo>
                <a:lnTo>
                  <a:pt x="13066138" y="3422565"/>
                </a:lnTo>
                <a:lnTo>
                  <a:pt x="13066138" y="4557273"/>
                </a:lnTo>
                <a:lnTo>
                  <a:pt x="13064854" y="4578692"/>
                </a:lnTo>
                <a:lnTo>
                  <a:pt x="13063571" y="4601372"/>
                </a:lnTo>
                <a:lnTo>
                  <a:pt x="13061004" y="4622791"/>
                </a:lnTo>
                <a:lnTo>
                  <a:pt x="13057153" y="4642950"/>
                </a:lnTo>
                <a:lnTo>
                  <a:pt x="13052018" y="4664370"/>
                </a:lnTo>
                <a:lnTo>
                  <a:pt x="13046884" y="4684529"/>
                </a:lnTo>
                <a:lnTo>
                  <a:pt x="13040466" y="4704688"/>
                </a:lnTo>
                <a:lnTo>
                  <a:pt x="13031480" y="4723588"/>
                </a:lnTo>
                <a:lnTo>
                  <a:pt x="13022495" y="4742487"/>
                </a:lnTo>
                <a:lnTo>
                  <a:pt x="13013510" y="4760127"/>
                </a:lnTo>
                <a:lnTo>
                  <a:pt x="13003241" y="4779026"/>
                </a:lnTo>
                <a:lnTo>
                  <a:pt x="12990405" y="4796665"/>
                </a:lnTo>
                <a:lnTo>
                  <a:pt x="12978852" y="4814305"/>
                </a:lnTo>
                <a:lnTo>
                  <a:pt x="12966016" y="4829424"/>
                </a:lnTo>
                <a:lnTo>
                  <a:pt x="12951896" y="4844544"/>
                </a:lnTo>
                <a:lnTo>
                  <a:pt x="12937776" y="4859663"/>
                </a:lnTo>
                <a:lnTo>
                  <a:pt x="12922373" y="4873523"/>
                </a:lnTo>
                <a:lnTo>
                  <a:pt x="12906969" y="4888642"/>
                </a:lnTo>
                <a:lnTo>
                  <a:pt x="12890283" y="4899982"/>
                </a:lnTo>
                <a:lnTo>
                  <a:pt x="12872312" y="4912582"/>
                </a:lnTo>
                <a:lnTo>
                  <a:pt x="12855625" y="4923921"/>
                </a:lnTo>
                <a:lnTo>
                  <a:pt x="12836371" y="4934001"/>
                </a:lnTo>
                <a:lnTo>
                  <a:pt x="12818400" y="4942821"/>
                </a:lnTo>
                <a:lnTo>
                  <a:pt x="12797862" y="4951640"/>
                </a:lnTo>
                <a:lnTo>
                  <a:pt x="12777324" y="4960460"/>
                </a:lnTo>
                <a:lnTo>
                  <a:pt x="12758070" y="4966760"/>
                </a:lnTo>
                <a:lnTo>
                  <a:pt x="12737532" y="4973060"/>
                </a:lnTo>
                <a:lnTo>
                  <a:pt x="12716994" y="4976840"/>
                </a:lnTo>
                <a:lnTo>
                  <a:pt x="12695173" y="4980619"/>
                </a:lnTo>
                <a:lnTo>
                  <a:pt x="12673351" y="4983139"/>
                </a:lnTo>
                <a:lnTo>
                  <a:pt x="12651530" y="4984399"/>
                </a:lnTo>
                <a:lnTo>
                  <a:pt x="12628425" y="4985659"/>
                </a:lnTo>
                <a:lnTo>
                  <a:pt x="12606603" y="4984399"/>
                </a:lnTo>
                <a:lnTo>
                  <a:pt x="12583498" y="4983139"/>
                </a:lnTo>
                <a:lnTo>
                  <a:pt x="12562960" y="4980619"/>
                </a:lnTo>
                <a:lnTo>
                  <a:pt x="12541139" y="4976840"/>
                </a:lnTo>
                <a:lnTo>
                  <a:pt x="12519317" y="4973060"/>
                </a:lnTo>
                <a:lnTo>
                  <a:pt x="12498779" y="4966760"/>
                </a:lnTo>
                <a:lnTo>
                  <a:pt x="12478242" y="4960460"/>
                </a:lnTo>
                <a:lnTo>
                  <a:pt x="12458987" y="4951640"/>
                </a:lnTo>
                <a:lnTo>
                  <a:pt x="12438449" y="4942821"/>
                </a:lnTo>
                <a:lnTo>
                  <a:pt x="12420479" y="4934001"/>
                </a:lnTo>
                <a:lnTo>
                  <a:pt x="12401225" y="4923921"/>
                </a:lnTo>
                <a:lnTo>
                  <a:pt x="12384538" y="4912582"/>
                </a:lnTo>
                <a:lnTo>
                  <a:pt x="12366567" y="4899982"/>
                </a:lnTo>
                <a:lnTo>
                  <a:pt x="12351163" y="4888642"/>
                </a:lnTo>
                <a:lnTo>
                  <a:pt x="12334476" y="4873523"/>
                </a:lnTo>
                <a:lnTo>
                  <a:pt x="12319073" y="4859663"/>
                </a:lnTo>
                <a:lnTo>
                  <a:pt x="12304953" y="4844544"/>
                </a:lnTo>
                <a:lnTo>
                  <a:pt x="12290833" y="4829424"/>
                </a:lnTo>
                <a:lnTo>
                  <a:pt x="12277997" y="4814305"/>
                </a:lnTo>
                <a:lnTo>
                  <a:pt x="12266445" y="4796665"/>
                </a:lnTo>
                <a:lnTo>
                  <a:pt x="12254892" y="4779026"/>
                </a:lnTo>
                <a:lnTo>
                  <a:pt x="12244623" y="4760127"/>
                </a:lnTo>
                <a:lnTo>
                  <a:pt x="12234354" y="4742487"/>
                </a:lnTo>
                <a:lnTo>
                  <a:pt x="12226653" y="4723588"/>
                </a:lnTo>
                <a:lnTo>
                  <a:pt x="12217667" y="4704688"/>
                </a:lnTo>
                <a:lnTo>
                  <a:pt x="12211249" y="4684529"/>
                </a:lnTo>
                <a:lnTo>
                  <a:pt x="12204831" y="4664370"/>
                </a:lnTo>
                <a:lnTo>
                  <a:pt x="12200980" y="4642950"/>
                </a:lnTo>
                <a:lnTo>
                  <a:pt x="12197129" y="4622791"/>
                </a:lnTo>
                <a:lnTo>
                  <a:pt x="12194562" y="4601372"/>
                </a:lnTo>
                <a:lnTo>
                  <a:pt x="12191995" y="4578692"/>
                </a:lnTo>
                <a:lnTo>
                  <a:pt x="12191995" y="5259743"/>
                </a:lnTo>
                <a:lnTo>
                  <a:pt x="12190713" y="5281165"/>
                </a:lnTo>
                <a:lnTo>
                  <a:pt x="12189431" y="5302587"/>
                </a:lnTo>
                <a:lnTo>
                  <a:pt x="12185586" y="5324009"/>
                </a:lnTo>
                <a:lnTo>
                  <a:pt x="12181741" y="5345431"/>
                </a:lnTo>
                <a:lnTo>
                  <a:pt x="12176614" y="5365593"/>
                </a:lnTo>
                <a:lnTo>
                  <a:pt x="12171487" y="5385755"/>
                </a:lnTo>
                <a:lnTo>
                  <a:pt x="12165079" y="5407177"/>
                </a:lnTo>
                <a:lnTo>
                  <a:pt x="12157388" y="5426079"/>
                </a:lnTo>
                <a:lnTo>
                  <a:pt x="12147134" y="5444981"/>
                </a:lnTo>
                <a:lnTo>
                  <a:pt x="12138162" y="5462623"/>
                </a:lnTo>
                <a:lnTo>
                  <a:pt x="12127908" y="5481524"/>
                </a:lnTo>
                <a:lnTo>
                  <a:pt x="12116373" y="5497906"/>
                </a:lnTo>
                <a:lnTo>
                  <a:pt x="12103555" y="5514288"/>
                </a:lnTo>
                <a:lnTo>
                  <a:pt x="12090738" y="5531929"/>
                </a:lnTo>
                <a:lnTo>
                  <a:pt x="12076639" y="5547051"/>
                </a:lnTo>
                <a:lnTo>
                  <a:pt x="12062540" y="5562172"/>
                </a:lnTo>
                <a:lnTo>
                  <a:pt x="12048441" y="5576034"/>
                </a:lnTo>
                <a:lnTo>
                  <a:pt x="12031778" y="5588635"/>
                </a:lnTo>
                <a:lnTo>
                  <a:pt x="12015116" y="5602496"/>
                </a:lnTo>
                <a:lnTo>
                  <a:pt x="11997171" y="5613837"/>
                </a:lnTo>
                <a:lnTo>
                  <a:pt x="11980509" y="5625178"/>
                </a:lnTo>
                <a:lnTo>
                  <a:pt x="11961283" y="5636519"/>
                </a:lnTo>
                <a:lnTo>
                  <a:pt x="11943339" y="5645340"/>
                </a:lnTo>
                <a:lnTo>
                  <a:pt x="11924112" y="5654161"/>
                </a:lnTo>
                <a:lnTo>
                  <a:pt x="11904886" y="5661722"/>
                </a:lnTo>
                <a:lnTo>
                  <a:pt x="11883097" y="5669282"/>
                </a:lnTo>
                <a:lnTo>
                  <a:pt x="11863871" y="5674323"/>
                </a:lnTo>
                <a:lnTo>
                  <a:pt x="11842081" y="5679363"/>
                </a:lnTo>
                <a:lnTo>
                  <a:pt x="11821574" y="5683144"/>
                </a:lnTo>
                <a:lnTo>
                  <a:pt x="11798502" y="5685664"/>
                </a:lnTo>
                <a:lnTo>
                  <a:pt x="11776713" y="5686924"/>
                </a:lnTo>
                <a:lnTo>
                  <a:pt x="11754923" y="5688184"/>
                </a:lnTo>
                <a:lnTo>
                  <a:pt x="11731852" y="5686924"/>
                </a:lnTo>
                <a:lnTo>
                  <a:pt x="11708781" y="5685664"/>
                </a:lnTo>
                <a:lnTo>
                  <a:pt x="11688273" y="5683144"/>
                </a:lnTo>
                <a:lnTo>
                  <a:pt x="11666484" y="5679363"/>
                </a:lnTo>
                <a:lnTo>
                  <a:pt x="11645976" y="5674323"/>
                </a:lnTo>
                <a:lnTo>
                  <a:pt x="11624187" y="5669282"/>
                </a:lnTo>
                <a:lnTo>
                  <a:pt x="11604961" y="5661722"/>
                </a:lnTo>
                <a:lnTo>
                  <a:pt x="11584453" y="5654161"/>
                </a:lnTo>
                <a:lnTo>
                  <a:pt x="11566509" y="5645340"/>
                </a:lnTo>
                <a:lnTo>
                  <a:pt x="11546001" y="5636519"/>
                </a:lnTo>
                <a:lnTo>
                  <a:pt x="11529338" y="5625178"/>
                </a:lnTo>
                <a:lnTo>
                  <a:pt x="11510112" y="5613837"/>
                </a:lnTo>
                <a:lnTo>
                  <a:pt x="11493450" y="5602496"/>
                </a:lnTo>
                <a:lnTo>
                  <a:pt x="11476787" y="5588635"/>
                </a:lnTo>
                <a:lnTo>
                  <a:pt x="11461406" y="5576034"/>
                </a:lnTo>
                <a:lnTo>
                  <a:pt x="11446025" y="5562172"/>
                </a:lnTo>
                <a:lnTo>
                  <a:pt x="11431926" y="5547051"/>
                </a:lnTo>
                <a:lnTo>
                  <a:pt x="11417827" y="5531929"/>
                </a:lnTo>
                <a:lnTo>
                  <a:pt x="11405010" y="5514288"/>
                </a:lnTo>
                <a:lnTo>
                  <a:pt x="11392193" y="5497906"/>
                </a:lnTo>
                <a:lnTo>
                  <a:pt x="11381939" y="5481524"/>
                </a:lnTo>
                <a:lnTo>
                  <a:pt x="11370403" y="5462623"/>
                </a:lnTo>
                <a:lnTo>
                  <a:pt x="11360149" y="5444981"/>
                </a:lnTo>
                <a:lnTo>
                  <a:pt x="11352459" y="5426079"/>
                </a:lnTo>
                <a:lnTo>
                  <a:pt x="11344768" y="5407177"/>
                </a:lnTo>
                <a:lnTo>
                  <a:pt x="11337078" y="5385755"/>
                </a:lnTo>
                <a:lnTo>
                  <a:pt x="11330669" y="5365593"/>
                </a:lnTo>
                <a:lnTo>
                  <a:pt x="11326824" y="5345431"/>
                </a:lnTo>
                <a:lnTo>
                  <a:pt x="11322979" y="5324009"/>
                </a:lnTo>
                <a:lnTo>
                  <a:pt x="11320415" y="5302587"/>
                </a:lnTo>
                <a:lnTo>
                  <a:pt x="11317852" y="5281165"/>
                </a:lnTo>
                <a:lnTo>
                  <a:pt x="11317852" y="5259743"/>
                </a:lnTo>
                <a:close/>
                <a:moveTo>
                  <a:pt x="8706920" y="1"/>
                </a:moveTo>
                <a:lnTo>
                  <a:pt x="9581063" y="1"/>
                </a:lnTo>
                <a:lnTo>
                  <a:pt x="10455206" y="1"/>
                </a:lnTo>
                <a:lnTo>
                  <a:pt x="10455206" y="1"/>
                </a:lnTo>
                <a:lnTo>
                  <a:pt x="11317851" y="1"/>
                </a:lnTo>
                <a:lnTo>
                  <a:pt x="11317851" y="3525080"/>
                </a:lnTo>
                <a:lnTo>
                  <a:pt x="11317851" y="3547750"/>
                </a:lnTo>
                <a:lnTo>
                  <a:pt x="11315321" y="3567900"/>
                </a:lnTo>
                <a:lnTo>
                  <a:pt x="11312791" y="3590570"/>
                </a:lnTo>
                <a:lnTo>
                  <a:pt x="11308997" y="3610720"/>
                </a:lnTo>
                <a:lnTo>
                  <a:pt x="11303937" y="3632130"/>
                </a:lnTo>
                <a:lnTo>
                  <a:pt x="11297613" y="3652280"/>
                </a:lnTo>
                <a:lnTo>
                  <a:pt x="11291289" y="3672431"/>
                </a:lnTo>
                <a:lnTo>
                  <a:pt x="11283699" y="3691322"/>
                </a:lnTo>
                <a:lnTo>
                  <a:pt x="11274845" y="3710213"/>
                </a:lnTo>
                <a:lnTo>
                  <a:pt x="11264726" y="3729104"/>
                </a:lnTo>
                <a:lnTo>
                  <a:pt x="11254607" y="3746736"/>
                </a:lnTo>
                <a:lnTo>
                  <a:pt x="11244488" y="3764368"/>
                </a:lnTo>
                <a:lnTo>
                  <a:pt x="11230575" y="3780740"/>
                </a:lnTo>
                <a:lnTo>
                  <a:pt x="11219191" y="3797112"/>
                </a:lnTo>
                <a:lnTo>
                  <a:pt x="11205277" y="3813485"/>
                </a:lnTo>
                <a:lnTo>
                  <a:pt x="11190099" y="3827338"/>
                </a:lnTo>
                <a:lnTo>
                  <a:pt x="11176185" y="3842451"/>
                </a:lnTo>
                <a:lnTo>
                  <a:pt x="11161006" y="3855045"/>
                </a:lnTo>
                <a:lnTo>
                  <a:pt x="11144563" y="3867639"/>
                </a:lnTo>
                <a:lnTo>
                  <a:pt x="11128120" y="3880233"/>
                </a:lnTo>
                <a:lnTo>
                  <a:pt x="11109147" y="3891568"/>
                </a:lnTo>
                <a:lnTo>
                  <a:pt x="11092703" y="3901643"/>
                </a:lnTo>
                <a:lnTo>
                  <a:pt x="11072465" y="3910459"/>
                </a:lnTo>
                <a:lnTo>
                  <a:pt x="11054757" y="3920534"/>
                </a:lnTo>
                <a:lnTo>
                  <a:pt x="11034519" y="3928091"/>
                </a:lnTo>
                <a:lnTo>
                  <a:pt x="11015546" y="3934388"/>
                </a:lnTo>
                <a:lnTo>
                  <a:pt x="10994043" y="3939425"/>
                </a:lnTo>
                <a:lnTo>
                  <a:pt x="10972540" y="3944463"/>
                </a:lnTo>
                <a:lnTo>
                  <a:pt x="10952302" y="3948241"/>
                </a:lnTo>
                <a:lnTo>
                  <a:pt x="10930799" y="3952019"/>
                </a:lnTo>
                <a:lnTo>
                  <a:pt x="10909296" y="3953279"/>
                </a:lnTo>
                <a:lnTo>
                  <a:pt x="10886529" y="3954538"/>
                </a:lnTo>
                <a:lnTo>
                  <a:pt x="10863761" y="3953279"/>
                </a:lnTo>
                <a:lnTo>
                  <a:pt x="10843523" y="3952019"/>
                </a:lnTo>
                <a:lnTo>
                  <a:pt x="10820755" y="3948241"/>
                </a:lnTo>
                <a:lnTo>
                  <a:pt x="10800517" y="3944463"/>
                </a:lnTo>
                <a:lnTo>
                  <a:pt x="10779014" y="3939425"/>
                </a:lnTo>
                <a:lnTo>
                  <a:pt x="10758776" y="3934388"/>
                </a:lnTo>
                <a:lnTo>
                  <a:pt x="10738538" y="3928091"/>
                </a:lnTo>
                <a:lnTo>
                  <a:pt x="10718300" y="3920534"/>
                </a:lnTo>
                <a:lnTo>
                  <a:pt x="10700592" y="3910459"/>
                </a:lnTo>
                <a:lnTo>
                  <a:pt x="10681619" y="3901643"/>
                </a:lnTo>
                <a:lnTo>
                  <a:pt x="10663910" y="3891568"/>
                </a:lnTo>
                <a:lnTo>
                  <a:pt x="10644937" y="3880233"/>
                </a:lnTo>
                <a:lnTo>
                  <a:pt x="10629759" y="3867639"/>
                </a:lnTo>
                <a:lnTo>
                  <a:pt x="10612051" y="3855045"/>
                </a:lnTo>
                <a:lnTo>
                  <a:pt x="10596872" y="3842451"/>
                </a:lnTo>
                <a:lnTo>
                  <a:pt x="10582958" y="3827338"/>
                </a:lnTo>
                <a:lnTo>
                  <a:pt x="10567780" y="3813485"/>
                </a:lnTo>
                <a:lnTo>
                  <a:pt x="10553866" y="3797112"/>
                </a:lnTo>
                <a:lnTo>
                  <a:pt x="10541218" y="3780740"/>
                </a:lnTo>
                <a:lnTo>
                  <a:pt x="10529834" y="3764368"/>
                </a:lnTo>
                <a:lnTo>
                  <a:pt x="10518450" y="3746736"/>
                </a:lnTo>
                <a:lnTo>
                  <a:pt x="10508331" y="3729104"/>
                </a:lnTo>
                <a:lnTo>
                  <a:pt x="10498212" y="3710213"/>
                </a:lnTo>
                <a:lnTo>
                  <a:pt x="10489358" y="3691322"/>
                </a:lnTo>
                <a:lnTo>
                  <a:pt x="10481768" y="3672431"/>
                </a:lnTo>
                <a:lnTo>
                  <a:pt x="10475444" y="3652280"/>
                </a:lnTo>
                <a:lnTo>
                  <a:pt x="10469120" y="3632130"/>
                </a:lnTo>
                <a:lnTo>
                  <a:pt x="10464060" y="3610720"/>
                </a:lnTo>
                <a:lnTo>
                  <a:pt x="10460266" y="3590570"/>
                </a:lnTo>
                <a:lnTo>
                  <a:pt x="10457736" y="3567900"/>
                </a:lnTo>
                <a:lnTo>
                  <a:pt x="10456471" y="3547750"/>
                </a:lnTo>
                <a:lnTo>
                  <a:pt x="10455206" y="3525080"/>
                </a:lnTo>
                <a:lnTo>
                  <a:pt x="10455206" y="5373155"/>
                </a:lnTo>
                <a:lnTo>
                  <a:pt x="10455206" y="5394572"/>
                </a:lnTo>
                <a:lnTo>
                  <a:pt x="10453924" y="5415989"/>
                </a:lnTo>
                <a:lnTo>
                  <a:pt x="10450079" y="5437406"/>
                </a:lnTo>
                <a:lnTo>
                  <a:pt x="10447516" y="5458823"/>
                </a:lnTo>
                <a:lnTo>
                  <a:pt x="10442389" y="5480240"/>
                </a:lnTo>
                <a:lnTo>
                  <a:pt x="10435980" y="5499137"/>
                </a:lnTo>
                <a:lnTo>
                  <a:pt x="10428290" y="5520554"/>
                </a:lnTo>
                <a:lnTo>
                  <a:pt x="10420599" y="5538192"/>
                </a:lnTo>
                <a:lnTo>
                  <a:pt x="10412909" y="5558349"/>
                </a:lnTo>
                <a:lnTo>
                  <a:pt x="10402655" y="5575987"/>
                </a:lnTo>
                <a:lnTo>
                  <a:pt x="10391119" y="5594884"/>
                </a:lnTo>
                <a:lnTo>
                  <a:pt x="10380865" y="5611262"/>
                </a:lnTo>
                <a:lnTo>
                  <a:pt x="10369330" y="5628899"/>
                </a:lnTo>
                <a:lnTo>
                  <a:pt x="10355231" y="5645277"/>
                </a:lnTo>
                <a:lnTo>
                  <a:pt x="10341132" y="5660395"/>
                </a:lnTo>
                <a:lnTo>
                  <a:pt x="10328314" y="5675513"/>
                </a:lnTo>
                <a:lnTo>
                  <a:pt x="10311652" y="5689371"/>
                </a:lnTo>
                <a:lnTo>
                  <a:pt x="10296271" y="5703229"/>
                </a:lnTo>
                <a:lnTo>
                  <a:pt x="10279608" y="5715827"/>
                </a:lnTo>
                <a:lnTo>
                  <a:pt x="10262946" y="5727166"/>
                </a:lnTo>
                <a:lnTo>
                  <a:pt x="10243720" y="5739764"/>
                </a:lnTo>
                <a:lnTo>
                  <a:pt x="10227057" y="5749842"/>
                </a:lnTo>
                <a:lnTo>
                  <a:pt x="10207831" y="5758661"/>
                </a:lnTo>
                <a:lnTo>
                  <a:pt x="10188605" y="5767480"/>
                </a:lnTo>
                <a:lnTo>
                  <a:pt x="10168097" y="5775039"/>
                </a:lnTo>
                <a:lnTo>
                  <a:pt x="10148871" y="5782598"/>
                </a:lnTo>
                <a:lnTo>
                  <a:pt x="10127082" y="5787637"/>
                </a:lnTo>
                <a:lnTo>
                  <a:pt x="10106574" y="5792676"/>
                </a:lnTo>
                <a:lnTo>
                  <a:pt x="10084785" y="5796456"/>
                </a:lnTo>
                <a:lnTo>
                  <a:pt x="10062995" y="5798976"/>
                </a:lnTo>
                <a:lnTo>
                  <a:pt x="10041206" y="5800235"/>
                </a:lnTo>
                <a:lnTo>
                  <a:pt x="10018135" y="5801495"/>
                </a:lnTo>
                <a:lnTo>
                  <a:pt x="9996345" y="5800235"/>
                </a:lnTo>
                <a:lnTo>
                  <a:pt x="9974556" y="5798976"/>
                </a:lnTo>
                <a:lnTo>
                  <a:pt x="9951484" y="5796456"/>
                </a:lnTo>
                <a:lnTo>
                  <a:pt x="9930977" y="5792676"/>
                </a:lnTo>
                <a:lnTo>
                  <a:pt x="9909187" y="5787637"/>
                </a:lnTo>
                <a:lnTo>
                  <a:pt x="9889961" y="5782598"/>
                </a:lnTo>
                <a:lnTo>
                  <a:pt x="9868172" y="5775039"/>
                </a:lnTo>
                <a:lnTo>
                  <a:pt x="9850227" y="5767480"/>
                </a:lnTo>
                <a:lnTo>
                  <a:pt x="9829720" y="5758661"/>
                </a:lnTo>
                <a:lnTo>
                  <a:pt x="9811775" y="5749842"/>
                </a:lnTo>
                <a:lnTo>
                  <a:pt x="9792549" y="5739764"/>
                </a:lnTo>
                <a:lnTo>
                  <a:pt x="9775887" y="5727166"/>
                </a:lnTo>
                <a:lnTo>
                  <a:pt x="9757942" y="5715827"/>
                </a:lnTo>
                <a:lnTo>
                  <a:pt x="9741280" y="5703229"/>
                </a:lnTo>
                <a:lnTo>
                  <a:pt x="9724617" y="5689371"/>
                </a:lnTo>
                <a:lnTo>
                  <a:pt x="9710518" y="5675513"/>
                </a:lnTo>
                <a:lnTo>
                  <a:pt x="9695137" y="5660395"/>
                </a:lnTo>
                <a:lnTo>
                  <a:pt x="9682320" y="5645277"/>
                </a:lnTo>
                <a:lnTo>
                  <a:pt x="9669503" y="5628899"/>
                </a:lnTo>
                <a:lnTo>
                  <a:pt x="9656685" y="5611262"/>
                </a:lnTo>
                <a:lnTo>
                  <a:pt x="9645150" y="5594884"/>
                </a:lnTo>
                <a:lnTo>
                  <a:pt x="9634896" y="5575987"/>
                </a:lnTo>
                <a:lnTo>
                  <a:pt x="9625924" y="5558349"/>
                </a:lnTo>
                <a:lnTo>
                  <a:pt x="9615670" y="5538192"/>
                </a:lnTo>
                <a:lnTo>
                  <a:pt x="9607979" y="5520554"/>
                </a:lnTo>
                <a:lnTo>
                  <a:pt x="9601571" y="5499137"/>
                </a:lnTo>
                <a:lnTo>
                  <a:pt x="9596444" y="5480240"/>
                </a:lnTo>
                <a:lnTo>
                  <a:pt x="9591317" y="5458823"/>
                </a:lnTo>
                <a:lnTo>
                  <a:pt x="9586190" y="5437406"/>
                </a:lnTo>
                <a:lnTo>
                  <a:pt x="9583626" y="5415989"/>
                </a:lnTo>
                <a:lnTo>
                  <a:pt x="9582345" y="5394572"/>
                </a:lnTo>
                <a:lnTo>
                  <a:pt x="9581063" y="5373155"/>
                </a:lnTo>
                <a:lnTo>
                  <a:pt x="9581063" y="4375043"/>
                </a:lnTo>
                <a:lnTo>
                  <a:pt x="9579777" y="4397705"/>
                </a:lnTo>
                <a:lnTo>
                  <a:pt x="9577207" y="4417849"/>
                </a:lnTo>
                <a:lnTo>
                  <a:pt x="9573350" y="4439252"/>
                </a:lnTo>
                <a:lnTo>
                  <a:pt x="9568208" y="4459396"/>
                </a:lnTo>
                <a:lnTo>
                  <a:pt x="9563066" y="4480799"/>
                </a:lnTo>
                <a:lnTo>
                  <a:pt x="9555353" y="4499684"/>
                </a:lnTo>
                <a:lnTo>
                  <a:pt x="9546354" y="4519828"/>
                </a:lnTo>
                <a:lnTo>
                  <a:pt x="9538641" y="4538713"/>
                </a:lnTo>
                <a:lnTo>
                  <a:pt x="9529643" y="4557598"/>
                </a:lnTo>
                <a:lnTo>
                  <a:pt x="9519359" y="4575224"/>
                </a:lnTo>
                <a:lnTo>
                  <a:pt x="9506504" y="4592850"/>
                </a:lnTo>
                <a:lnTo>
                  <a:pt x="9494934" y="4609218"/>
                </a:lnTo>
                <a:lnTo>
                  <a:pt x="9482079" y="4625585"/>
                </a:lnTo>
                <a:lnTo>
                  <a:pt x="9467939" y="4640693"/>
                </a:lnTo>
                <a:lnTo>
                  <a:pt x="9453798" y="4657060"/>
                </a:lnTo>
                <a:lnTo>
                  <a:pt x="9437087" y="4670909"/>
                </a:lnTo>
                <a:lnTo>
                  <a:pt x="9421660" y="4683499"/>
                </a:lnTo>
                <a:lnTo>
                  <a:pt x="9406234" y="4697348"/>
                </a:lnTo>
                <a:lnTo>
                  <a:pt x="9388237" y="4708679"/>
                </a:lnTo>
                <a:lnTo>
                  <a:pt x="9371526" y="4718751"/>
                </a:lnTo>
                <a:lnTo>
                  <a:pt x="9352243" y="4728823"/>
                </a:lnTo>
                <a:lnTo>
                  <a:pt x="9334246" y="4740154"/>
                </a:lnTo>
                <a:lnTo>
                  <a:pt x="9313678" y="4747708"/>
                </a:lnTo>
                <a:lnTo>
                  <a:pt x="9294395" y="4755262"/>
                </a:lnTo>
                <a:lnTo>
                  <a:pt x="9273827" y="4761557"/>
                </a:lnTo>
                <a:lnTo>
                  <a:pt x="9251974" y="4769111"/>
                </a:lnTo>
                <a:lnTo>
                  <a:pt x="9232691" y="4774147"/>
                </a:lnTo>
                <a:lnTo>
                  <a:pt x="9209552" y="4776665"/>
                </a:lnTo>
                <a:lnTo>
                  <a:pt x="9188984" y="4780442"/>
                </a:lnTo>
                <a:lnTo>
                  <a:pt x="9165845" y="4781701"/>
                </a:lnTo>
                <a:lnTo>
                  <a:pt x="9145277" y="4781701"/>
                </a:lnTo>
                <a:lnTo>
                  <a:pt x="9122138" y="4781701"/>
                </a:lnTo>
                <a:lnTo>
                  <a:pt x="9098999" y="4780442"/>
                </a:lnTo>
                <a:lnTo>
                  <a:pt x="9078431" y="4776665"/>
                </a:lnTo>
                <a:lnTo>
                  <a:pt x="9055292" y="4774147"/>
                </a:lnTo>
                <a:lnTo>
                  <a:pt x="9036009" y="4769111"/>
                </a:lnTo>
                <a:lnTo>
                  <a:pt x="9014156" y="4761557"/>
                </a:lnTo>
                <a:lnTo>
                  <a:pt x="8993587" y="4755262"/>
                </a:lnTo>
                <a:lnTo>
                  <a:pt x="8974305" y="4747708"/>
                </a:lnTo>
                <a:lnTo>
                  <a:pt x="8953737" y="4740154"/>
                </a:lnTo>
                <a:lnTo>
                  <a:pt x="8935740" y="4728823"/>
                </a:lnTo>
                <a:lnTo>
                  <a:pt x="8916457" y="4718751"/>
                </a:lnTo>
                <a:lnTo>
                  <a:pt x="8899746" y="4708679"/>
                </a:lnTo>
                <a:lnTo>
                  <a:pt x="8881749" y="4697348"/>
                </a:lnTo>
                <a:lnTo>
                  <a:pt x="8866323" y="4683499"/>
                </a:lnTo>
                <a:lnTo>
                  <a:pt x="8850897" y="4670909"/>
                </a:lnTo>
                <a:lnTo>
                  <a:pt x="8834185" y="4657060"/>
                </a:lnTo>
                <a:lnTo>
                  <a:pt x="8820044" y="4640693"/>
                </a:lnTo>
                <a:lnTo>
                  <a:pt x="8805904" y="4625585"/>
                </a:lnTo>
                <a:lnTo>
                  <a:pt x="8793049" y="4609218"/>
                </a:lnTo>
                <a:lnTo>
                  <a:pt x="8781479" y="4592850"/>
                </a:lnTo>
                <a:lnTo>
                  <a:pt x="8768624" y="4575224"/>
                </a:lnTo>
                <a:lnTo>
                  <a:pt x="8758340" y="4557598"/>
                </a:lnTo>
                <a:lnTo>
                  <a:pt x="8749342" y="4538713"/>
                </a:lnTo>
                <a:lnTo>
                  <a:pt x="8740343" y="4519828"/>
                </a:lnTo>
                <a:lnTo>
                  <a:pt x="8732630" y="4499684"/>
                </a:lnTo>
                <a:lnTo>
                  <a:pt x="8724917" y="4480799"/>
                </a:lnTo>
                <a:lnTo>
                  <a:pt x="8719775" y="4459396"/>
                </a:lnTo>
                <a:lnTo>
                  <a:pt x="8714633" y="4439252"/>
                </a:lnTo>
                <a:lnTo>
                  <a:pt x="8710777" y="4417849"/>
                </a:lnTo>
                <a:lnTo>
                  <a:pt x="8708206" y="4397705"/>
                </a:lnTo>
                <a:lnTo>
                  <a:pt x="8706920" y="4375043"/>
                </a:lnTo>
                <a:lnTo>
                  <a:pt x="8706920" y="4352381"/>
                </a:lnTo>
                <a:close/>
                <a:moveTo>
                  <a:pt x="6970141" y="1"/>
                </a:moveTo>
                <a:lnTo>
                  <a:pt x="7832786" y="1"/>
                </a:lnTo>
                <a:lnTo>
                  <a:pt x="7832786" y="1"/>
                </a:lnTo>
                <a:lnTo>
                  <a:pt x="8706919" y="1"/>
                </a:lnTo>
                <a:lnTo>
                  <a:pt x="8706919" y="3209207"/>
                </a:lnTo>
                <a:lnTo>
                  <a:pt x="8705637" y="3230610"/>
                </a:lnTo>
                <a:lnTo>
                  <a:pt x="8704355" y="3253272"/>
                </a:lnTo>
                <a:lnTo>
                  <a:pt x="8701792" y="3273416"/>
                </a:lnTo>
                <a:lnTo>
                  <a:pt x="8696665" y="3294819"/>
                </a:lnTo>
                <a:lnTo>
                  <a:pt x="8691538" y="3316223"/>
                </a:lnTo>
                <a:lnTo>
                  <a:pt x="8686411" y="3336367"/>
                </a:lnTo>
                <a:lnTo>
                  <a:pt x="8680003" y="3356511"/>
                </a:lnTo>
                <a:lnTo>
                  <a:pt x="8672312" y="3375396"/>
                </a:lnTo>
                <a:lnTo>
                  <a:pt x="8662058" y="3394281"/>
                </a:lnTo>
                <a:lnTo>
                  <a:pt x="8653086" y="3413166"/>
                </a:lnTo>
                <a:lnTo>
                  <a:pt x="8642832" y="3430792"/>
                </a:lnTo>
                <a:lnTo>
                  <a:pt x="8631297" y="3448418"/>
                </a:lnTo>
                <a:lnTo>
                  <a:pt x="8618479" y="3466044"/>
                </a:lnTo>
                <a:lnTo>
                  <a:pt x="8605662" y="3481152"/>
                </a:lnTo>
                <a:lnTo>
                  <a:pt x="8592845" y="3496260"/>
                </a:lnTo>
                <a:lnTo>
                  <a:pt x="8577464" y="3511369"/>
                </a:lnTo>
                <a:lnTo>
                  <a:pt x="8563365" y="3525218"/>
                </a:lnTo>
                <a:lnTo>
                  <a:pt x="8546702" y="3540326"/>
                </a:lnTo>
                <a:lnTo>
                  <a:pt x="8530040" y="3552916"/>
                </a:lnTo>
                <a:lnTo>
                  <a:pt x="8512095" y="3564247"/>
                </a:lnTo>
                <a:lnTo>
                  <a:pt x="8495433" y="3574319"/>
                </a:lnTo>
                <a:lnTo>
                  <a:pt x="8476207" y="3585650"/>
                </a:lnTo>
                <a:lnTo>
                  <a:pt x="8458263" y="3595722"/>
                </a:lnTo>
                <a:lnTo>
                  <a:pt x="8437755" y="3603276"/>
                </a:lnTo>
                <a:lnTo>
                  <a:pt x="8418529" y="3610830"/>
                </a:lnTo>
                <a:lnTo>
                  <a:pt x="8398021" y="3618384"/>
                </a:lnTo>
                <a:lnTo>
                  <a:pt x="8378798" y="3624679"/>
                </a:lnTo>
                <a:lnTo>
                  <a:pt x="8357009" y="3628456"/>
                </a:lnTo>
                <a:lnTo>
                  <a:pt x="8336501" y="3632233"/>
                </a:lnTo>
                <a:lnTo>
                  <a:pt x="8313429" y="3634751"/>
                </a:lnTo>
                <a:lnTo>
                  <a:pt x="8291640" y="3637269"/>
                </a:lnTo>
                <a:lnTo>
                  <a:pt x="8269851" y="3637269"/>
                </a:lnTo>
                <a:lnTo>
                  <a:pt x="8246780" y="3637269"/>
                </a:lnTo>
                <a:lnTo>
                  <a:pt x="8224990" y="3634751"/>
                </a:lnTo>
                <a:lnTo>
                  <a:pt x="8203201" y="3632233"/>
                </a:lnTo>
                <a:lnTo>
                  <a:pt x="8181411" y="3628456"/>
                </a:lnTo>
                <a:lnTo>
                  <a:pt x="8160903" y="3624679"/>
                </a:lnTo>
                <a:lnTo>
                  <a:pt x="8139114" y="3618384"/>
                </a:lnTo>
                <a:lnTo>
                  <a:pt x="8119888" y="3610830"/>
                </a:lnTo>
                <a:lnTo>
                  <a:pt x="8099380" y="3603276"/>
                </a:lnTo>
                <a:lnTo>
                  <a:pt x="8080154" y="3595722"/>
                </a:lnTo>
                <a:lnTo>
                  <a:pt x="8060928" y="3585650"/>
                </a:lnTo>
                <a:lnTo>
                  <a:pt x="8042984" y="3574319"/>
                </a:lnTo>
                <a:lnTo>
                  <a:pt x="8025039" y="3564247"/>
                </a:lnTo>
                <a:lnTo>
                  <a:pt x="8008377" y="3552916"/>
                </a:lnTo>
                <a:lnTo>
                  <a:pt x="7991714" y="3540326"/>
                </a:lnTo>
                <a:lnTo>
                  <a:pt x="7976334" y="3525218"/>
                </a:lnTo>
                <a:lnTo>
                  <a:pt x="7959671" y="3511369"/>
                </a:lnTo>
                <a:lnTo>
                  <a:pt x="7945572" y="3496260"/>
                </a:lnTo>
                <a:lnTo>
                  <a:pt x="7932755" y="3481152"/>
                </a:lnTo>
                <a:lnTo>
                  <a:pt x="7918655" y="3466044"/>
                </a:lnTo>
                <a:lnTo>
                  <a:pt x="7907120" y="3448418"/>
                </a:lnTo>
                <a:lnTo>
                  <a:pt x="7896866" y="3430792"/>
                </a:lnTo>
                <a:lnTo>
                  <a:pt x="7885330" y="3413166"/>
                </a:lnTo>
                <a:lnTo>
                  <a:pt x="7875076" y="3394281"/>
                </a:lnTo>
                <a:lnTo>
                  <a:pt x="7867386" y="3375396"/>
                </a:lnTo>
                <a:lnTo>
                  <a:pt x="7859696" y="3356511"/>
                </a:lnTo>
                <a:lnTo>
                  <a:pt x="7852005" y="3336367"/>
                </a:lnTo>
                <a:lnTo>
                  <a:pt x="7845597" y="3316223"/>
                </a:lnTo>
                <a:lnTo>
                  <a:pt x="7840470" y="3294819"/>
                </a:lnTo>
                <a:lnTo>
                  <a:pt x="7837906" y="3273416"/>
                </a:lnTo>
                <a:lnTo>
                  <a:pt x="7834061" y="3253272"/>
                </a:lnTo>
                <a:lnTo>
                  <a:pt x="7832779" y="3230610"/>
                </a:lnTo>
                <a:lnTo>
                  <a:pt x="7832779" y="3209207"/>
                </a:lnTo>
                <a:lnTo>
                  <a:pt x="7832779" y="2040098"/>
                </a:lnTo>
                <a:lnTo>
                  <a:pt x="7831521" y="2062680"/>
                </a:lnTo>
                <a:lnTo>
                  <a:pt x="7830256" y="2084126"/>
                </a:lnTo>
                <a:lnTo>
                  <a:pt x="7827726" y="2105572"/>
                </a:lnTo>
                <a:lnTo>
                  <a:pt x="7823932" y="2125758"/>
                </a:lnTo>
                <a:lnTo>
                  <a:pt x="7818872" y="2147204"/>
                </a:lnTo>
                <a:lnTo>
                  <a:pt x="7812548" y="2168651"/>
                </a:lnTo>
                <a:lnTo>
                  <a:pt x="7806223" y="2187575"/>
                </a:lnTo>
                <a:lnTo>
                  <a:pt x="7798635" y="2207760"/>
                </a:lnTo>
                <a:lnTo>
                  <a:pt x="7789780" y="2225422"/>
                </a:lnTo>
                <a:lnTo>
                  <a:pt x="7779661" y="2245607"/>
                </a:lnTo>
                <a:lnTo>
                  <a:pt x="7769542" y="2262008"/>
                </a:lnTo>
                <a:lnTo>
                  <a:pt x="7758159" y="2280932"/>
                </a:lnTo>
                <a:lnTo>
                  <a:pt x="7746774" y="2297332"/>
                </a:lnTo>
                <a:lnTo>
                  <a:pt x="7732861" y="2312471"/>
                </a:lnTo>
                <a:lnTo>
                  <a:pt x="7720212" y="2328872"/>
                </a:lnTo>
                <a:lnTo>
                  <a:pt x="7705033" y="2342749"/>
                </a:lnTo>
                <a:lnTo>
                  <a:pt x="7691120" y="2357888"/>
                </a:lnTo>
                <a:lnTo>
                  <a:pt x="7675942" y="2371765"/>
                </a:lnTo>
                <a:lnTo>
                  <a:pt x="7658233" y="2383119"/>
                </a:lnTo>
                <a:lnTo>
                  <a:pt x="7641790" y="2396997"/>
                </a:lnTo>
                <a:lnTo>
                  <a:pt x="7624081" y="2407089"/>
                </a:lnTo>
                <a:lnTo>
                  <a:pt x="7606374" y="2417182"/>
                </a:lnTo>
                <a:lnTo>
                  <a:pt x="7587400" y="2426013"/>
                </a:lnTo>
                <a:lnTo>
                  <a:pt x="7569692" y="2436106"/>
                </a:lnTo>
                <a:lnTo>
                  <a:pt x="7549454" y="2443675"/>
                </a:lnTo>
                <a:lnTo>
                  <a:pt x="7529216" y="2449983"/>
                </a:lnTo>
                <a:lnTo>
                  <a:pt x="7508978" y="2456291"/>
                </a:lnTo>
                <a:lnTo>
                  <a:pt x="7487475" y="2460076"/>
                </a:lnTo>
                <a:lnTo>
                  <a:pt x="7467237" y="2465122"/>
                </a:lnTo>
                <a:lnTo>
                  <a:pt x="7444469" y="2467645"/>
                </a:lnTo>
                <a:lnTo>
                  <a:pt x="7424230" y="2470168"/>
                </a:lnTo>
                <a:lnTo>
                  <a:pt x="7401464" y="2470168"/>
                </a:lnTo>
                <a:lnTo>
                  <a:pt x="7378696" y="2470168"/>
                </a:lnTo>
                <a:lnTo>
                  <a:pt x="7357193" y="2467645"/>
                </a:lnTo>
                <a:lnTo>
                  <a:pt x="7335689" y="2465122"/>
                </a:lnTo>
                <a:lnTo>
                  <a:pt x="7315452" y="2460076"/>
                </a:lnTo>
                <a:lnTo>
                  <a:pt x="7293949" y="2456291"/>
                </a:lnTo>
                <a:lnTo>
                  <a:pt x="7272445" y="2449983"/>
                </a:lnTo>
                <a:lnTo>
                  <a:pt x="7253473" y="2443675"/>
                </a:lnTo>
                <a:lnTo>
                  <a:pt x="7233235" y="2436106"/>
                </a:lnTo>
                <a:lnTo>
                  <a:pt x="7215527" y="2426013"/>
                </a:lnTo>
                <a:lnTo>
                  <a:pt x="7195289" y="2417182"/>
                </a:lnTo>
                <a:lnTo>
                  <a:pt x="7178846" y="2407089"/>
                </a:lnTo>
                <a:lnTo>
                  <a:pt x="7159871" y="2396997"/>
                </a:lnTo>
                <a:lnTo>
                  <a:pt x="7143428" y="2383119"/>
                </a:lnTo>
                <a:lnTo>
                  <a:pt x="7126986" y="2371765"/>
                </a:lnTo>
                <a:lnTo>
                  <a:pt x="7111807" y="2357888"/>
                </a:lnTo>
                <a:lnTo>
                  <a:pt x="7097894" y="2342749"/>
                </a:lnTo>
                <a:lnTo>
                  <a:pt x="7082715" y="2328872"/>
                </a:lnTo>
                <a:lnTo>
                  <a:pt x="7068802" y="2312471"/>
                </a:lnTo>
                <a:lnTo>
                  <a:pt x="7056153" y="2297332"/>
                </a:lnTo>
                <a:lnTo>
                  <a:pt x="7043504" y="2280932"/>
                </a:lnTo>
                <a:lnTo>
                  <a:pt x="7033384" y="2262008"/>
                </a:lnTo>
                <a:lnTo>
                  <a:pt x="7023266" y="2245607"/>
                </a:lnTo>
                <a:lnTo>
                  <a:pt x="7011882" y="2225422"/>
                </a:lnTo>
                <a:lnTo>
                  <a:pt x="7004292" y="2207760"/>
                </a:lnTo>
                <a:lnTo>
                  <a:pt x="6996703" y="2187575"/>
                </a:lnTo>
                <a:lnTo>
                  <a:pt x="6990379" y="2168651"/>
                </a:lnTo>
                <a:lnTo>
                  <a:pt x="6984055" y="2147204"/>
                </a:lnTo>
                <a:lnTo>
                  <a:pt x="6978995" y="2125758"/>
                </a:lnTo>
                <a:lnTo>
                  <a:pt x="6975200" y="2105572"/>
                </a:lnTo>
                <a:lnTo>
                  <a:pt x="6972671" y="2084126"/>
                </a:lnTo>
                <a:lnTo>
                  <a:pt x="6970141" y="2062680"/>
                </a:lnTo>
                <a:lnTo>
                  <a:pt x="6970141" y="2039971"/>
                </a:lnTo>
                <a:close/>
                <a:moveTo>
                  <a:pt x="6095998" y="1"/>
                </a:moveTo>
                <a:lnTo>
                  <a:pt x="6970141" y="1"/>
                </a:lnTo>
                <a:lnTo>
                  <a:pt x="6970141" y="2913954"/>
                </a:lnTo>
                <a:lnTo>
                  <a:pt x="6970141" y="2935390"/>
                </a:lnTo>
                <a:lnTo>
                  <a:pt x="6967577" y="2956825"/>
                </a:lnTo>
                <a:lnTo>
                  <a:pt x="6965013" y="2978261"/>
                </a:lnTo>
                <a:lnTo>
                  <a:pt x="6961168" y="2999696"/>
                </a:lnTo>
                <a:lnTo>
                  <a:pt x="6957324" y="3019870"/>
                </a:lnTo>
                <a:lnTo>
                  <a:pt x="6950915" y="3040045"/>
                </a:lnTo>
                <a:lnTo>
                  <a:pt x="6943224" y="3060219"/>
                </a:lnTo>
                <a:lnTo>
                  <a:pt x="6935534" y="3079133"/>
                </a:lnTo>
                <a:lnTo>
                  <a:pt x="6926562" y="3099307"/>
                </a:lnTo>
                <a:lnTo>
                  <a:pt x="6917590" y="3116960"/>
                </a:lnTo>
                <a:lnTo>
                  <a:pt x="6906054" y="3135874"/>
                </a:lnTo>
                <a:lnTo>
                  <a:pt x="6895800" y="3152265"/>
                </a:lnTo>
                <a:lnTo>
                  <a:pt x="6882983" y="3168657"/>
                </a:lnTo>
                <a:lnTo>
                  <a:pt x="6870165" y="3186310"/>
                </a:lnTo>
                <a:lnTo>
                  <a:pt x="6856065" y="3201441"/>
                </a:lnTo>
                <a:lnTo>
                  <a:pt x="6841967" y="3216572"/>
                </a:lnTo>
                <a:lnTo>
                  <a:pt x="6826587" y="3230441"/>
                </a:lnTo>
                <a:lnTo>
                  <a:pt x="6811205" y="3243051"/>
                </a:lnTo>
                <a:lnTo>
                  <a:pt x="6793262" y="3256921"/>
                </a:lnTo>
                <a:lnTo>
                  <a:pt x="6777880" y="3268269"/>
                </a:lnTo>
                <a:lnTo>
                  <a:pt x="6758655" y="3279617"/>
                </a:lnTo>
                <a:lnTo>
                  <a:pt x="6740711" y="3290965"/>
                </a:lnTo>
                <a:lnTo>
                  <a:pt x="6721485" y="3299791"/>
                </a:lnTo>
                <a:lnTo>
                  <a:pt x="6703540" y="3308618"/>
                </a:lnTo>
                <a:lnTo>
                  <a:pt x="6683032" y="3316183"/>
                </a:lnTo>
                <a:lnTo>
                  <a:pt x="6663806" y="3323749"/>
                </a:lnTo>
                <a:lnTo>
                  <a:pt x="6642017" y="3328792"/>
                </a:lnTo>
                <a:lnTo>
                  <a:pt x="6621509" y="3333836"/>
                </a:lnTo>
                <a:lnTo>
                  <a:pt x="6599719" y="3337619"/>
                </a:lnTo>
                <a:lnTo>
                  <a:pt x="6579212" y="3340140"/>
                </a:lnTo>
                <a:lnTo>
                  <a:pt x="6556140" y="3341401"/>
                </a:lnTo>
                <a:lnTo>
                  <a:pt x="6533069" y="3342662"/>
                </a:lnTo>
                <a:lnTo>
                  <a:pt x="6511280" y="3341401"/>
                </a:lnTo>
                <a:lnTo>
                  <a:pt x="6489490" y="3340140"/>
                </a:lnTo>
                <a:lnTo>
                  <a:pt x="6466419" y="3337619"/>
                </a:lnTo>
                <a:lnTo>
                  <a:pt x="6445911" y="3333836"/>
                </a:lnTo>
                <a:lnTo>
                  <a:pt x="6424121" y="3328792"/>
                </a:lnTo>
                <a:lnTo>
                  <a:pt x="6403614" y="3323749"/>
                </a:lnTo>
                <a:lnTo>
                  <a:pt x="6383106" y="3316183"/>
                </a:lnTo>
                <a:lnTo>
                  <a:pt x="6363880" y="3308618"/>
                </a:lnTo>
                <a:lnTo>
                  <a:pt x="6344654" y="3299791"/>
                </a:lnTo>
                <a:lnTo>
                  <a:pt x="6326709" y="3290965"/>
                </a:lnTo>
                <a:lnTo>
                  <a:pt x="6307484" y="3279617"/>
                </a:lnTo>
                <a:lnTo>
                  <a:pt x="6289539" y="3268269"/>
                </a:lnTo>
                <a:lnTo>
                  <a:pt x="6272877" y="3256921"/>
                </a:lnTo>
                <a:lnTo>
                  <a:pt x="6256214" y="3243051"/>
                </a:lnTo>
                <a:lnTo>
                  <a:pt x="6239552" y="3230441"/>
                </a:lnTo>
                <a:lnTo>
                  <a:pt x="6225453" y="3216572"/>
                </a:lnTo>
                <a:lnTo>
                  <a:pt x="6211354" y="3201441"/>
                </a:lnTo>
                <a:lnTo>
                  <a:pt x="6195973" y="3186310"/>
                </a:lnTo>
                <a:lnTo>
                  <a:pt x="6184438" y="3168657"/>
                </a:lnTo>
                <a:lnTo>
                  <a:pt x="6170338" y="3152265"/>
                </a:lnTo>
                <a:lnTo>
                  <a:pt x="6160084" y="3135874"/>
                </a:lnTo>
                <a:lnTo>
                  <a:pt x="6149830" y="3116960"/>
                </a:lnTo>
                <a:lnTo>
                  <a:pt x="6140859" y="3099307"/>
                </a:lnTo>
                <a:lnTo>
                  <a:pt x="6130605" y="3079133"/>
                </a:lnTo>
                <a:lnTo>
                  <a:pt x="6122914" y="3060219"/>
                </a:lnTo>
                <a:lnTo>
                  <a:pt x="6116505" y="3040045"/>
                </a:lnTo>
                <a:lnTo>
                  <a:pt x="6110096" y="3019870"/>
                </a:lnTo>
                <a:lnTo>
                  <a:pt x="6106251" y="2999696"/>
                </a:lnTo>
                <a:lnTo>
                  <a:pt x="6102406" y="2978261"/>
                </a:lnTo>
                <a:lnTo>
                  <a:pt x="6098561" y="2956825"/>
                </a:lnTo>
                <a:lnTo>
                  <a:pt x="6097279" y="2935390"/>
                </a:lnTo>
                <a:lnTo>
                  <a:pt x="6095998" y="2913954"/>
                </a:lnTo>
                <a:close/>
                <a:moveTo>
                  <a:pt x="5221854" y="1"/>
                </a:moveTo>
                <a:lnTo>
                  <a:pt x="6095998" y="1"/>
                </a:lnTo>
                <a:lnTo>
                  <a:pt x="6095998" y="5405521"/>
                </a:lnTo>
                <a:lnTo>
                  <a:pt x="6095998" y="5426956"/>
                </a:lnTo>
                <a:lnTo>
                  <a:pt x="6093430" y="5449653"/>
                </a:lnTo>
                <a:lnTo>
                  <a:pt x="6090863" y="5471088"/>
                </a:lnTo>
                <a:lnTo>
                  <a:pt x="6087012" y="5492524"/>
                </a:lnTo>
                <a:lnTo>
                  <a:pt x="6083162" y="5512698"/>
                </a:lnTo>
                <a:lnTo>
                  <a:pt x="6076743" y="5532873"/>
                </a:lnTo>
                <a:lnTo>
                  <a:pt x="6070324" y="5551787"/>
                </a:lnTo>
                <a:lnTo>
                  <a:pt x="6061339" y="5571961"/>
                </a:lnTo>
                <a:lnTo>
                  <a:pt x="6053638" y="5590875"/>
                </a:lnTo>
                <a:lnTo>
                  <a:pt x="6043369" y="5609788"/>
                </a:lnTo>
                <a:lnTo>
                  <a:pt x="6033100" y="5627441"/>
                </a:lnTo>
                <a:lnTo>
                  <a:pt x="6021547" y="5645094"/>
                </a:lnTo>
                <a:lnTo>
                  <a:pt x="6009995" y="5661486"/>
                </a:lnTo>
                <a:lnTo>
                  <a:pt x="5997159" y="5679138"/>
                </a:lnTo>
                <a:lnTo>
                  <a:pt x="5981755" y="5694269"/>
                </a:lnTo>
                <a:lnTo>
                  <a:pt x="5968920" y="5709400"/>
                </a:lnTo>
                <a:lnTo>
                  <a:pt x="5953516" y="5723270"/>
                </a:lnTo>
                <a:lnTo>
                  <a:pt x="5936829" y="5735879"/>
                </a:lnTo>
                <a:lnTo>
                  <a:pt x="5921426" y="5749749"/>
                </a:lnTo>
                <a:lnTo>
                  <a:pt x="5903454" y="5761098"/>
                </a:lnTo>
                <a:lnTo>
                  <a:pt x="5885484" y="5772446"/>
                </a:lnTo>
                <a:lnTo>
                  <a:pt x="5867513" y="5783794"/>
                </a:lnTo>
                <a:lnTo>
                  <a:pt x="5849543" y="5792620"/>
                </a:lnTo>
                <a:lnTo>
                  <a:pt x="5829005" y="5801447"/>
                </a:lnTo>
                <a:lnTo>
                  <a:pt x="5809751" y="5809012"/>
                </a:lnTo>
                <a:lnTo>
                  <a:pt x="5789213" y="5815317"/>
                </a:lnTo>
                <a:lnTo>
                  <a:pt x="5768676" y="5821621"/>
                </a:lnTo>
                <a:lnTo>
                  <a:pt x="5746853" y="5826665"/>
                </a:lnTo>
                <a:lnTo>
                  <a:pt x="5725032" y="5830448"/>
                </a:lnTo>
                <a:lnTo>
                  <a:pt x="5704494" y="5832969"/>
                </a:lnTo>
                <a:lnTo>
                  <a:pt x="5681389" y="5834230"/>
                </a:lnTo>
                <a:lnTo>
                  <a:pt x="5659568" y="5835491"/>
                </a:lnTo>
                <a:lnTo>
                  <a:pt x="5636463" y="5834230"/>
                </a:lnTo>
                <a:lnTo>
                  <a:pt x="5614640" y="5832969"/>
                </a:lnTo>
                <a:lnTo>
                  <a:pt x="5592819" y="5830448"/>
                </a:lnTo>
                <a:lnTo>
                  <a:pt x="5570998" y="5826665"/>
                </a:lnTo>
                <a:lnTo>
                  <a:pt x="5550460" y="5821621"/>
                </a:lnTo>
                <a:lnTo>
                  <a:pt x="5529922" y="5815317"/>
                </a:lnTo>
                <a:lnTo>
                  <a:pt x="5508101" y="5809012"/>
                </a:lnTo>
                <a:lnTo>
                  <a:pt x="5490130" y="5801447"/>
                </a:lnTo>
                <a:lnTo>
                  <a:pt x="5469592" y="5792620"/>
                </a:lnTo>
                <a:lnTo>
                  <a:pt x="5451622" y="5783794"/>
                </a:lnTo>
                <a:lnTo>
                  <a:pt x="5432367" y="5772446"/>
                </a:lnTo>
                <a:lnTo>
                  <a:pt x="5415681" y="5761098"/>
                </a:lnTo>
                <a:lnTo>
                  <a:pt x="5397709" y="5749749"/>
                </a:lnTo>
                <a:lnTo>
                  <a:pt x="5381023" y="5735879"/>
                </a:lnTo>
                <a:lnTo>
                  <a:pt x="5365620" y="5723270"/>
                </a:lnTo>
                <a:lnTo>
                  <a:pt x="5350215" y="5709400"/>
                </a:lnTo>
                <a:lnTo>
                  <a:pt x="5336096" y="5694269"/>
                </a:lnTo>
                <a:lnTo>
                  <a:pt x="5321976" y="5679138"/>
                </a:lnTo>
                <a:lnTo>
                  <a:pt x="5309141" y="5661486"/>
                </a:lnTo>
                <a:lnTo>
                  <a:pt x="5297588" y="5645094"/>
                </a:lnTo>
                <a:lnTo>
                  <a:pt x="5284751" y="5627441"/>
                </a:lnTo>
                <a:lnTo>
                  <a:pt x="5274483" y="5609788"/>
                </a:lnTo>
                <a:lnTo>
                  <a:pt x="5265497" y="5590875"/>
                </a:lnTo>
                <a:lnTo>
                  <a:pt x="5256511" y="5571961"/>
                </a:lnTo>
                <a:lnTo>
                  <a:pt x="5247527" y="5551787"/>
                </a:lnTo>
                <a:lnTo>
                  <a:pt x="5241109" y="5532873"/>
                </a:lnTo>
                <a:lnTo>
                  <a:pt x="5235974" y="5512698"/>
                </a:lnTo>
                <a:lnTo>
                  <a:pt x="5230840" y="5492524"/>
                </a:lnTo>
                <a:lnTo>
                  <a:pt x="5226989" y="5471088"/>
                </a:lnTo>
                <a:lnTo>
                  <a:pt x="5224422" y="5449653"/>
                </a:lnTo>
                <a:lnTo>
                  <a:pt x="5223138" y="5426956"/>
                </a:lnTo>
                <a:lnTo>
                  <a:pt x="5221854" y="5405521"/>
                </a:lnTo>
                <a:close/>
                <a:moveTo>
                  <a:pt x="3485064" y="0"/>
                </a:moveTo>
                <a:lnTo>
                  <a:pt x="4359208" y="0"/>
                </a:lnTo>
                <a:lnTo>
                  <a:pt x="4359208" y="0"/>
                </a:lnTo>
                <a:lnTo>
                  <a:pt x="5221853" y="0"/>
                </a:lnTo>
                <a:lnTo>
                  <a:pt x="5221853" y="6029207"/>
                </a:lnTo>
                <a:lnTo>
                  <a:pt x="5221853" y="6050619"/>
                </a:lnTo>
                <a:lnTo>
                  <a:pt x="5220586" y="6072030"/>
                </a:lnTo>
                <a:lnTo>
                  <a:pt x="5218053" y="6094701"/>
                </a:lnTo>
                <a:lnTo>
                  <a:pt x="5212986" y="6116112"/>
                </a:lnTo>
                <a:lnTo>
                  <a:pt x="5207919" y="6136264"/>
                </a:lnTo>
                <a:lnTo>
                  <a:pt x="5202852" y="6156416"/>
                </a:lnTo>
                <a:lnTo>
                  <a:pt x="5195252" y="6175309"/>
                </a:lnTo>
                <a:lnTo>
                  <a:pt x="5187651" y="6195461"/>
                </a:lnTo>
                <a:lnTo>
                  <a:pt x="5180051" y="6214353"/>
                </a:lnTo>
                <a:lnTo>
                  <a:pt x="5169917" y="6233245"/>
                </a:lnTo>
                <a:lnTo>
                  <a:pt x="5159783" y="6250878"/>
                </a:lnTo>
                <a:lnTo>
                  <a:pt x="5148382" y="6268511"/>
                </a:lnTo>
                <a:lnTo>
                  <a:pt x="5135715" y="6284885"/>
                </a:lnTo>
                <a:lnTo>
                  <a:pt x="5123048" y="6302518"/>
                </a:lnTo>
                <a:lnTo>
                  <a:pt x="5110381" y="6316372"/>
                </a:lnTo>
                <a:lnTo>
                  <a:pt x="5095180" y="6331486"/>
                </a:lnTo>
                <a:lnTo>
                  <a:pt x="5079979" y="6346600"/>
                </a:lnTo>
                <a:lnTo>
                  <a:pt x="5063511" y="6359195"/>
                </a:lnTo>
                <a:lnTo>
                  <a:pt x="5048310" y="6373050"/>
                </a:lnTo>
                <a:lnTo>
                  <a:pt x="5030576" y="6384385"/>
                </a:lnTo>
                <a:lnTo>
                  <a:pt x="5014109" y="6395720"/>
                </a:lnTo>
                <a:lnTo>
                  <a:pt x="4995108" y="6405796"/>
                </a:lnTo>
                <a:lnTo>
                  <a:pt x="4977374" y="6415872"/>
                </a:lnTo>
                <a:lnTo>
                  <a:pt x="4957107" y="6424689"/>
                </a:lnTo>
                <a:lnTo>
                  <a:pt x="4938105" y="6430986"/>
                </a:lnTo>
                <a:lnTo>
                  <a:pt x="4917837" y="6438543"/>
                </a:lnTo>
                <a:lnTo>
                  <a:pt x="4897569" y="6443581"/>
                </a:lnTo>
                <a:lnTo>
                  <a:pt x="4877302" y="6449879"/>
                </a:lnTo>
                <a:lnTo>
                  <a:pt x="4855767" y="6453657"/>
                </a:lnTo>
                <a:lnTo>
                  <a:pt x="4834233" y="6456176"/>
                </a:lnTo>
                <a:lnTo>
                  <a:pt x="4811432" y="6457436"/>
                </a:lnTo>
                <a:lnTo>
                  <a:pt x="4789897" y="6458695"/>
                </a:lnTo>
                <a:lnTo>
                  <a:pt x="4768363" y="6457436"/>
                </a:lnTo>
                <a:lnTo>
                  <a:pt x="4746828" y="6456176"/>
                </a:lnTo>
                <a:lnTo>
                  <a:pt x="4725294" y="6453657"/>
                </a:lnTo>
                <a:lnTo>
                  <a:pt x="4702493" y="6449879"/>
                </a:lnTo>
                <a:lnTo>
                  <a:pt x="4682225" y="6443581"/>
                </a:lnTo>
                <a:lnTo>
                  <a:pt x="4661957" y="6438543"/>
                </a:lnTo>
                <a:lnTo>
                  <a:pt x="4642956" y="6430986"/>
                </a:lnTo>
                <a:lnTo>
                  <a:pt x="4622688" y="6424689"/>
                </a:lnTo>
                <a:lnTo>
                  <a:pt x="4603687" y="6415872"/>
                </a:lnTo>
                <a:lnTo>
                  <a:pt x="4584687" y="6405796"/>
                </a:lnTo>
                <a:lnTo>
                  <a:pt x="4566952" y="6395720"/>
                </a:lnTo>
                <a:lnTo>
                  <a:pt x="4549218" y="6384385"/>
                </a:lnTo>
                <a:lnTo>
                  <a:pt x="4532751" y="6373050"/>
                </a:lnTo>
                <a:lnTo>
                  <a:pt x="4516283" y="6359195"/>
                </a:lnTo>
                <a:lnTo>
                  <a:pt x="4501082" y="6346600"/>
                </a:lnTo>
                <a:lnTo>
                  <a:pt x="4484615" y="6331486"/>
                </a:lnTo>
                <a:lnTo>
                  <a:pt x="4470680" y="6316372"/>
                </a:lnTo>
                <a:lnTo>
                  <a:pt x="4458013" y="6302518"/>
                </a:lnTo>
                <a:lnTo>
                  <a:pt x="4444079" y="6284885"/>
                </a:lnTo>
                <a:lnTo>
                  <a:pt x="4432679" y="6268511"/>
                </a:lnTo>
                <a:lnTo>
                  <a:pt x="4421279" y="6250878"/>
                </a:lnTo>
                <a:lnTo>
                  <a:pt x="4409878" y="6233245"/>
                </a:lnTo>
                <a:lnTo>
                  <a:pt x="4401010" y="6214353"/>
                </a:lnTo>
                <a:lnTo>
                  <a:pt x="4392143" y="6195461"/>
                </a:lnTo>
                <a:lnTo>
                  <a:pt x="4385809" y="6175309"/>
                </a:lnTo>
                <a:lnTo>
                  <a:pt x="4376942" y="6156416"/>
                </a:lnTo>
                <a:lnTo>
                  <a:pt x="4371876" y="6136264"/>
                </a:lnTo>
                <a:lnTo>
                  <a:pt x="4366809" y="6116112"/>
                </a:lnTo>
                <a:lnTo>
                  <a:pt x="4363008" y="6094701"/>
                </a:lnTo>
                <a:lnTo>
                  <a:pt x="4360475" y="6072030"/>
                </a:lnTo>
                <a:lnTo>
                  <a:pt x="4359208" y="6050619"/>
                </a:lnTo>
                <a:lnTo>
                  <a:pt x="4359208" y="6029207"/>
                </a:lnTo>
                <a:lnTo>
                  <a:pt x="4359208" y="5360379"/>
                </a:lnTo>
                <a:lnTo>
                  <a:pt x="4357925" y="5383066"/>
                </a:lnTo>
                <a:lnTo>
                  <a:pt x="4356644" y="5403232"/>
                </a:lnTo>
                <a:lnTo>
                  <a:pt x="4354081" y="5425919"/>
                </a:lnTo>
                <a:lnTo>
                  <a:pt x="4350235" y="5447345"/>
                </a:lnTo>
                <a:lnTo>
                  <a:pt x="4345109" y="5467511"/>
                </a:lnTo>
                <a:lnTo>
                  <a:pt x="4338699" y="5487677"/>
                </a:lnTo>
                <a:lnTo>
                  <a:pt x="4331009" y="5507843"/>
                </a:lnTo>
                <a:lnTo>
                  <a:pt x="4324600" y="5526749"/>
                </a:lnTo>
                <a:lnTo>
                  <a:pt x="4315629" y="5545654"/>
                </a:lnTo>
                <a:lnTo>
                  <a:pt x="4306657" y="5564560"/>
                </a:lnTo>
                <a:lnTo>
                  <a:pt x="4295121" y="5582205"/>
                </a:lnTo>
                <a:lnTo>
                  <a:pt x="4283585" y="5599850"/>
                </a:lnTo>
                <a:lnTo>
                  <a:pt x="4272049" y="5616235"/>
                </a:lnTo>
                <a:lnTo>
                  <a:pt x="4257951" y="5633881"/>
                </a:lnTo>
                <a:lnTo>
                  <a:pt x="4245133" y="5649005"/>
                </a:lnTo>
                <a:lnTo>
                  <a:pt x="4229753" y="5662869"/>
                </a:lnTo>
                <a:lnTo>
                  <a:pt x="4214371" y="5677994"/>
                </a:lnTo>
                <a:lnTo>
                  <a:pt x="4200272" y="5690598"/>
                </a:lnTo>
                <a:lnTo>
                  <a:pt x="4182328" y="5703201"/>
                </a:lnTo>
                <a:lnTo>
                  <a:pt x="4165665" y="5715805"/>
                </a:lnTo>
                <a:lnTo>
                  <a:pt x="4147721" y="5727148"/>
                </a:lnTo>
                <a:lnTo>
                  <a:pt x="4129777" y="5737231"/>
                </a:lnTo>
                <a:lnTo>
                  <a:pt x="4110551" y="5747314"/>
                </a:lnTo>
                <a:lnTo>
                  <a:pt x="4091325" y="5756137"/>
                </a:lnTo>
                <a:lnTo>
                  <a:pt x="4070817" y="5763699"/>
                </a:lnTo>
                <a:lnTo>
                  <a:pt x="4051591" y="5770001"/>
                </a:lnTo>
                <a:lnTo>
                  <a:pt x="4031084" y="5775043"/>
                </a:lnTo>
                <a:lnTo>
                  <a:pt x="4009294" y="5781345"/>
                </a:lnTo>
                <a:lnTo>
                  <a:pt x="3988786" y="5785126"/>
                </a:lnTo>
                <a:lnTo>
                  <a:pt x="3965715" y="5787646"/>
                </a:lnTo>
                <a:lnTo>
                  <a:pt x="3945208" y="5788907"/>
                </a:lnTo>
                <a:lnTo>
                  <a:pt x="3922136" y="5790167"/>
                </a:lnTo>
                <a:lnTo>
                  <a:pt x="3899064" y="5788907"/>
                </a:lnTo>
                <a:lnTo>
                  <a:pt x="3877275" y="5787646"/>
                </a:lnTo>
                <a:lnTo>
                  <a:pt x="3855486" y="5785126"/>
                </a:lnTo>
                <a:lnTo>
                  <a:pt x="3834978" y="5781345"/>
                </a:lnTo>
                <a:lnTo>
                  <a:pt x="3813188" y="5775043"/>
                </a:lnTo>
                <a:lnTo>
                  <a:pt x="3792681" y="5770001"/>
                </a:lnTo>
                <a:lnTo>
                  <a:pt x="3772173" y="5763699"/>
                </a:lnTo>
                <a:lnTo>
                  <a:pt x="3751665" y="5756137"/>
                </a:lnTo>
                <a:lnTo>
                  <a:pt x="3732439" y="5747314"/>
                </a:lnTo>
                <a:lnTo>
                  <a:pt x="3713213" y="5737231"/>
                </a:lnTo>
                <a:lnTo>
                  <a:pt x="3695269" y="5727148"/>
                </a:lnTo>
                <a:lnTo>
                  <a:pt x="3677324" y="5715805"/>
                </a:lnTo>
                <a:lnTo>
                  <a:pt x="3660662" y="5703201"/>
                </a:lnTo>
                <a:lnTo>
                  <a:pt x="3645281" y="5690598"/>
                </a:lnTo>
                <a:lnTo>
                  <a:pt x="3628619" y="5677994"/>
                </a:lnTo>
                <a:lnTo>
                  <a:pt x="3613238" y="5662869"/>
                </a:lnTo>
                <a:lnTo>
                  <a:pt x="3597857" y="5649005"/>
                </a:lnTo>
                <a:lnTo>
                  <a:pt x="3585039" y="5633881"/>
                </a:lnTo>
                <a:lnTo>
                  <a:pt x="3572222" y="5616235"/>
                </a:lnTo>
                <a:lnTo>
                  <a:pt x="3559405" y="5599850"/>
                </a:lnTo>
                <a:lnTo>
                  <a:pt x="3547870" y="5582205"/>
                </a:lnTo>
                <a:lnTo>
                  <a:pt x="3538897" y="5564560"/>
                </a:lnTo>
                <a:lnTo>
                  <a:pt x="3527361" y="5545654"/>
                </a:lnTo>
                <a:lnTo>
                  <a:pt x="3519671" y="5526749"/>
                </a:lnTo>
                <a:lnTo>
                  <a:pt x="3511981" y="5507843"/>
                </a:lnTo>
                <a:lnTo>
                  <a:pt x="3505572" y="5487677"/>
                </a:lnTo>
                <a:lnTo>
                  <a:pt x="3499163" y="5467511"/>
                </a:lnTo>
                <a:lnTo>
                  <a:pt x="3492756" y="5447345"/>
                </a:lnTo>
                <a:lnTo>
                  <a:pt x="3490191" y="5425919"/>
                </a:lnTo>
                <a:lnTo>
                  <a:pt x="3486346" y="5403232"/>
                </a:lnTo>
                <a:lnTo>
                  <a:pt x="3485064" y="5383066"/>
                </a:lnTo>
                <a:lnTo>
                  <a:pt x="3485064" y="5360379"/>
                </a:lnTo>
                <a:close/>
                <a:moveTo>
                  <a:pt x="2610921" y="0"/>
                </a:moveTo>
                <a:lnTo>
                  <a:pt x="3485064" y="0"/>
                </a:lnTo>
                <a:lnTo>
                  <a:pt x="3485064" y="4557273"/>
                </a:lnTo>
                <a:lnTo>
                  <a:pt x="3483783" y="4578692"/>
                </a:lnTo>
                <a:lnTo>
                  <a:pt x="3482500" y="4601372"/>
                </a:lnTo>
                <a:lnTo>
                  <a:pt x="3479937" y="4622791"/>
                </a:lnTo>
                <a:lnTo>
                  <a:pt x="3476092" y="4642950"/>
                </a:lnTo>
                <a:lnTo>
                  <a:pt x="3470965" y="4664370"/>
                </a:lnTo>
                <a:lnTo>
                  <a:pt x="3465838" y="4684529"/>
                </a:lnTo>
                <a:lnTo>
                  <a:pt x="3459429" y="4704688"/>
                </a:lnTo>
                <a:lnTo>
                  <a:pt x="3450458" y="4723588"/>
                </a:lnTo>
                <a:lnTo>
                  <a:pt x="3441485" y="4742487"/>
                </a:lnTo>
                <a:lnTo>
                  <a:pt x="3432513" y="4760127"/>
                </a:lnTo>
                <a:lnTo>
                  <a:pt x="3420977" y="4779026"/>
                </a:lnTo>
                <a:lnTo>
                  <a:pt x="3409442" y="4796665"/>
                </a:lnTo>
                <a:lnTo>
                  <a:pt x="3397906" y="4813045"/>
                </a:lnTo>
                <a:lnTo>
                  <a:pt x="3383808" y="4829424"/>
                </a:lnTo>
                <a:lnTo>
                  <a:pt x="3370989" y="4844544"/>
                </a:lnTo>
                <a:lnTo>
                  <a:pt x="3356890" y="4859663"/>
                </a:lnTo>
                <a:lnTo>
                  <a:pt x="3341510" y="4873523"/>
                </a:lnTo>
                <a:lnTo>
                  <a:pt x="3326129" y="4888642"/>
                </a:lnTo>
                <a:lnTo>
                  <a:pt x="3308185" y="4899982"/>
                </a:lnTo>
                <a:lnTo>
                  <a:pt x="3291522" y="4912582"/>
                </a:lnTo>
                <a:lnTo>
                  <a:pt x="3273578" y="4923921"/>
                </a:lnTo>
                <a:lnTo>
                  <a:pt x="3255634" y="4934001"/>
                </a:lnTo>
                <a:lnTo>
                  <a:pt x="3236408" y="4942821"/>
                </a:lnTo>
                <a:lnTo>
                  <a:pt x="3218463" y="4951640"/>
                </a:lnTo>
                <a:lnTo>
                  <a:pt x="3197956" y="4960460"/>
                </a:lnTo>
                <a:lnTo>
                  <a:pt x="3177448" y="4966760"/>
                </a:lnTo>
                <a:lnTo>
                  <a:pt x="3156940" y="4973060"/>
                </a:lnTo>
                <a:lnTo>
                  <a:pt x="3136433" y="4976840"/>
                </a:lnTo>
                <a:lnTo>
                  <a:pt x="3114643" y="4980619"/>
                </a:lnTo>
                <a:lnTo>
                  <a:pt x="3092853" y="4983139"/>
                </a:lnTo>
                <a:lnTo>
                  <a:pt x="3071064" y="4984399"/>
                </a:lnTo>
                <a:lnTo>
                  <a:pt x="3047992" y="4985659"/>
                </a:lnTo>
                <a:lnTo>
                  <a:pt x="3026203" y="4984399"/>
                </a:lnTo>
                <a:lnTo>
                  <a:pt x="3003132" y="4983139"/>
                </a:lnTo>
                <a:lnTo>
                  <a:pt x="2982624" y="4980619"/>
                </a:lnTo>
                <a:lnTo>
                  <a:pt x="2960834" y="4976840"/>
                </a:lnTo>
                <a:lnTo>
                  <a:pt x="2939045" y="4973060"/>
                </a:lnTo>
                <a:lnTo>
                  <a:pt x="2918537" y="4966760"/>
                </a:lnTo>
                <a:lnTo>
                  <a:pt x="2898029" y="4960460"/>
                </a:lnTo>
                <a:lnTo>
                  <a:pt x="2878803" y="4951640"/>
                </a:lnTo>
                <a:lnTo>
                  <a:pt x="2859577" y="4942821"/>
                </a:lnTo>
                <a:lnTo>
                  <a:pt x="2840351" y="4934001"/>
                </a:lnTo>
                <a:lnTo>
                  <a:pt x="2822408" y="4923921"/>
                </a:lnTo>
                <a:lnTo>
                  <a:pt x="2804463" y="4912582"/>
                </a:lnTo>
                <a:lnTo>
                  <a:pt x="2786519" y="4899982"/>
                </a:lnTo>
                <a:lnTo>
                  <a:pt x="2771138" y="4888642"/>
                </a:lnTo>
                <a:lnTo>
                  <a:pt x="2754475" y="4873523"/>
                </a:lnTo>
                <a:lnTo>
                  <a:pt x="2740376" y="4859663"/>
                </a:lnTo>
                <a:lnTo>
                  <a:pt x="2726277" y="4844544"/>
                </a:lnTo>
                <a:lnTo>
                  <a:pt x="2710896" y="4829424"/>
                </a:lnTo>
                <a:lnTo>
                  <a:pt x="2698079" y="4813045"/>
                </a:lnTo>
                <a:lnTo>
                  <a:pt x="2686544" y="4796665"/>
                </a:lnTo>
                <a:lnTo>
                  <a:pt x="2675008" y="4779026"/>
                </a:lnTo>
                <a:lnTo>
                  <a:pt x="2664754" y="4760127"/>
                </a:lnTo>
                <a:lnTo>
                  <a:pt x="2654500" y="4742487"/>
                </a:lnTo>
                <a:lnTo>
                  <a:pt x="2645528" y="4723588"/>
                </a:lnTo>
                <a:lnTo>
                  <a:pt x="2637837" y="4704688"/>
                </a:lnTo>
                <a:lnTo>
                  <a:pt x="2631429" y="4684529"/>
                </a:lnTo>
                <a:lnTo>
                  <a:pt x="2625020" y="4664370"/>
                </a:lnTo>
                <a:lnTo>
                  <a:pt x="2621175" y="4642950"/>
                </a:lnTo>
                <a:lnTo>
                  <a:pt x="2617330" y="4622791"/>
                </a:lnTo>
                <a:lnTo>
                  <a:pt x="2614766" y="4601372"/>
                </a:lnTo>
                <a:lnTo>
                  <a:pt x="2610921" y="4578692"/>
                </a:lnTo>
                <a:lnTo>
                  <a:pt x="2610921" y="4557273"/>
                </a:lnTo>
                <a:close/>
                <a:moveTo>
                  <a:pt x="874138" y="0"/>
                </a:moveTo>
                <a:lnTo>
                  <a:pt x="1736783" y="0"/>
                </a:lnTo>
                <a:lnTo>
                  <a:pt x="1736783" y="0"/>
                </a:lnTo>
                <a:lnTo>
                  <a:pt x="2610920" y="0"/>
                </a:lnTo>
                <a:lnTo>
                  <a:pt x="2610920" y="6087044"/>
                </a:lnTo>
                <a:lnTo>
                  <a:pt x="2609636" y="6108460"/>
                </a:lnTo>
                <a:lnTo>
                  <a:pt x="2608352" y="6131135"/>
                </a:lnTo>
                <a:lnTo>
                  <a:pt x="2605785" y="6152550"/>
                </a:lnTo>
                <a:lnTo>
                  <a:pt x="2601934" y="6173966"/>
                </a:lnTo>
                <a:lnTo>
                  <a:pt x="2598083" y="6194122"/>
                </a:lnTo>
                <a:lnTo>
                  <a:pt x="2591665" y="6214277"/>
                </a:lnTo>
                <a:lnTo>
                  <a:pt x="2585247" y="6234433"/>
                </a:lnTo>
                <a:lnTo>
                  <a:pt x="2577546" y="6253329"/>
                </a:lnTo>
                <a:lnTo>
                  <a:pt x="2567277" y="6273485"/>
                </a:lnTo>
                <a:lnTo>
                  <a:pt x="2558291" y="6291121"/>
                </a:lnTo>
                <a:lnTo>
                  <a:pt x="2548022" y="6310017"/>
                </a:lnTo>
                <a:lnTo>
                  <a:pt x="2536470" y="6326394"/>
                </a:lnTo>
                <a:lnTo>
                  <a:pt x="2523634" y="6344030"/>
                </a:lnTo>
                <a:lnTo>
                  <a:pt x="2512081" y="6359147"/>
                </a:lnTo>
                <a:lnTo>
                  <a:pt x="2496678" y="6375524"/>
                </a:lnTo>
                <a:lnTo>
                  <a:pt x="2482558" y="6390640"/>
                </a:lnTo>
                <a:lnTo>
                  <a:pt x="2468438" y="6404497"/>
                </a:lnTo>
                <a:lnTo>
                  <a:pt x="2451751" y="6418355"/>
                </a:lnTo>
                <a:lnTo>
                  <a:pt x="2435064" y="6430952"/>
                </a:lnTo>
                <a:lnTo>
                  <a:pt x="2418377" y="6442290"/>
                </a:lnTo>
                <a:lnTo>
                  <a:pt x="2400407" y="6454887"/>
                </a:lnTo>
                <a:lnTo>
                  <a:pt x="2381153" y="6464965"/>
                </a:lnTo>
                <a:lnTo>
                  <a:pt x="2363182" y="6473783"/>
                </a:lnTo>
                <a:lnTo>
                  <a:pt x="2343927" y="6481341"/>
                </a:lnTo>
                <a:lnTo>
                  <a:pt x="2324674" y="6490160"/>
                </a:lnTo>
                <a:lnTo>
                  <a:pt x="2304135" y="6497718"/>
                </a:lnTo>
                <a:lnTo>
                  <a:pt x="2283597" y="6502757"/>
                </a:lnTo>
                <a:lnTo>
                  <a:pt x="2261776" y="6507796"/>
                </a:lnTo>
                <a:lnTo>
                  <a:pt x="2239954" y="6511575"/>
                </a:lnTo>
                <a:lnTo>
                  <a:pt x="2219417" y="6514095"/>
                </a:lnTo>
                <a:lnTo>
                  <a:pt x="2196311" y="6515354"/>
                </a:lnTo>
                <a:lnTo>
                  <a:pt x="2174490" y="6515354"/>
                </a:lnTo>
                <a:lnTo>
                  <a:pt x="2151385" y="6515354"/>
                </a:lnTo>
                <a:lnTo>
                  <a:pt x="2129563" y="6514095"/>
                </a:lnTo>
                <a:lnTo>
                  <a:pt x="2107742" y="6511575"/>
                </a:lnTo>
                <a:lnTo>
                  <a:pt x="2085920" y="6507796"/>
                </a:lnTo>
                <a:lnTo>
                  <a:pt x="2065383" y="6502757"/>
                </a:lnTo>
                <a:lnTo>
                  <a:pt x="2043561" y="6497718"/>
                </a:lnTo>
                <a:lnTo>
                  <a:pt x="2024307" y="6490160"/>
                </a:lnTo>
                <a:lnTo>
                  <a:pt x="2003769" y="6481341"/>
                </a:lnTo>
                <a:lnTo>
                  <a:pt x="1984515" y="6473783"/>
                </a:lnTo>
                <a:lnTo>
                  <a:pt x="1966544" y="6464965"/>
                </a:lnTo>
                <a:lnTo>
                  <a:pt x="1947290" y="6454887"/>
                </a:lnTo>
                <a:lnTo>
                  <a:pt x="1929319" y="6442290"/>
                </a:lnTo>
                <a:lnTo>
                  <a:pt x="1912632" y="6430952"/>
                </a:lnTo>
                <a:lnTo>
                  <a:pt x="1895945" y="6418355"/>
                </a:lnTo>
                <a:lnTo>
                  <a:pt x="1880542" y="6404497"/>
                </a:lnTo>
                <a:lnTo>
                  <a:pt x="1865138" y="6390640"/>
                </a:lnTo>
                <a:lnTo>
                  <a:pt x="1851018" y="6375524"/>
                </a:lnTo>
                <a:lnTo>
                  <a:pt x="1835615" y="6359147"/>
                </a:lnTo>
                <a:lnTo>
                  <a:pt x="1824063" y="6344030"/>
                </a:lnTo>
                <a:lnTo>
                  <a:pt x="1811226" y="6326394"/>
                </a:lnTo>
                <a:lnTo>
                  <a:pt x="1799674" y="6310017"/>
                </a:lnTo>
                <a:lnTo>
                  <a:pt x="1789405" y="6291121"/>
                </a:lnTo>
                <a:lnTo>
                  <a:pt x="1780420" y="6273485"/>
                </a:lnTo>
                <a:lnTo>
                  <a:pt x="1771434" y="6253329"/>
                </a:lnTo>
                <a:lnTo>
                  <a:pt x="1762449" y="6234433"/>
                </a:lnTo>
                <a:lnTo>
                  <a:pt x="1756031" y="6214277"/>
                </a:lnTo>
                <a:lnTo>
                  <a:pt x="1749613" y="6194122"/>
                </a:lnTo>
                <a:lnTo>
                  <a:pt x="1745762" y="6173966"/>
                </a:lnTo>
                <a:lnTo>
                  <a:pt x="1741911" y="6152550"/>
                </a:lnTo>
                <a:lnTo>
                  <a:pt x="1739344" y="6131135"/>
                </a:lnTo>
                <a:lnTo>
                  <a:pt x="1736777" y="6108460"/>
                </a:lnTo>
                <a:lnTo>
                  <a:pt x="1736777" y="6087044"/>
                </a:lnTo>
                <a:lnTo>
                  <a:pt x="1736777" y="3592748"/>
                </a:lnTo>
                <a:lnTo>
                  <a:pt x="1734254" y="3614121"/>
                </a:lnTo>
                <a:lnTo>
                  <a:pt x="1731724" y="3636811"/>
                </a:lnTo>
                <a:lnTo>
                  <a:pt x="1726664" y="3658241"/>
                </a:lnTo>
                <a:lnTo>
                  <a:pt x="1722870" y="3678411"/>
                </a:lnTo>
                <a:lnTo>
                  <a:pt x="1716545" y="3698580"/>
                </a:lnTo>
                <a:lnTo>
                  <a:pt x="1710221" y="3717489"/>
                </a:lnTo>
                <a:lnTo>
                  <a:pt x="1702632" y="3737659"/>
                </a:lnTo>
                <a:lnTo>
                  <a:pt x="1695042" y="3756568"/>
                </a:lnTo>
                <a:lnTo>
                  <a:pt x="1683659" y="3775477"/>
                </a:lnTo>
                <a:lnTo>
                  <a:pt x="1673540" y="3793125"/>
                </a:lnTo>
                <a:lnTo>
                  <a:pt x="1663421" y="3810773"/>
                </a:lnTo>
                <a:lnTo>
                  <a:pt x="1650772" y="3827161"/>
                </a:lnTo>
                <a:lnTo>
                  <a:pt x="1638123" y="3843549"/>
                </a:lnTo>
                <a:lnTo>
                  <a:pt x="1624209" y="3858676"/>
                </a:lnTo>
                <a:lnTo>
                  <a:pt x="1610296" y="3873803"/>
                </a:lnTo>
                <a:lnTo>
                  <a:pt x="1595117" y="3888930"/>
                </a:lnTo>
                <a:lnTo>
                  <a:pt x="1578674" y="3901536"/>
                </a:lnTo>
                <a:lnTo>
                  <a:pt x="1563495" y="3914142"/>
                </a:lnTo>
                <a:lnTo>
                  <a:pt x="1547052" y="3926748"/>
                </a:lnTo>
                <a:lnTo>
                  <a:pt x="1528079" y="3938093"/>
                </a:lnTo>
                <a:lnTo>
                  <a:pt x="1511636" y="3948178"/>
                </a:lnTo>
                <a:lnTo>
                  <a:pt x="1491398" y="3958263"/>
                </a:lnTo>
                <a:lnTo>
                  <a:pt x="1472424" y="3967087"/>
                </a:lnTo>
                <a:lnTo>
                  <a:pt x="1453451" y="3973390"/>
                </a:lnTo>
                <a:lnTo>
                  <a:pt x="1433213" y="3980953"/>
                </a:lnTo>
                <a:lnTo>
                  <a:pt x="1412975" y="3985996"/>
                </a:lnTo>
                <a:lnTo>
                  <a:pt x="1391472" y="3992299"/>
                </a:lnTo>
                <a:lnTo>
                  <a:pt x="1371234" y="3996080"/>
                </a:lnTo>
                <a:lnTo>
                  <a:pt x="1349731" y="3998602"/>
                </a:lnTo>
                <a:lnTo>
                  <a:pt x="1326964" y="3999862"/>
                </a:lnTo>
                <a:lnTo>
                  <a:pt x="1305461" y="3999862"/>
                </a:lnTo>
                <a:lnTo>
                  <a:pt x="1282693" y="3999862"/>
                </a:lnTo>
                <a:lnTo>
                  <a:pt x="1262455" y="3998602"/>
                </a:lnTo>
                <a:lnTo>
                  <a:pt x="1239687" y="3996080"/>
                </a:lnTo>
                <a:lnTo>
                  <a:pt x="1218184" y="3992299"/>
                </a:lnTo>
                <a:lnTo>
                  <a:pt x="1197947" y="3985996"/>
                </a:lnTo>
                <a:lnTo>
                  <a:pt x="1177708" y="3980953"/>
                </a:lnTo>
                <a:lnTo>
                  <a:pt x="1157471" y="3973390"/>
                </a:lnTo>
                <a:lnTo>
                  <a:pt x="1138497" y="3967087"/>
                </a:lnTo>
                <a:lnTo>
                  <a:pt x="1119524" y="3958263"/>
                </a:lnTo>
                <a:lnTo>
                  <a:pt x="1100551" y="3948178"/>
                </a:lnTo>
                <a:lnTo>
                  <a:pt x="1082843" y="3938093"/>
                </a:lnTo>
                <a:lnTo>
                  <a:pt x="1065135" y="3926748"/>
                </a:lnTo>
                <a:lnTo>
                  <a:pt x="1048691" y="3914142"/>
                </a:lnTo>
                <a:lnTo>
                  <a:pt x="1030983" y="3901536"/>
                </a:lnTo>
                <a:lnTo>
                  <a:pt x="1015804" y="3888930"/>
                </a:lnTo>
                <a:lnTo>
                  <a:pt x="1000626" y="3873803"/>
                </a:lnTo>
                <a:lnTo>
                  <a:pt x="986712" y="3858676"/>
                </a:lnTo>
                <a:lnTo>
                  <a:pt x="974063" y="3843549"/>
                </a:lnTo>
                <a:lnTo>
                  <a:pt x="960150" y="3827161"/>
                </a:lnTo>
                <a:lnTo>
                  <a:pt x="948766" y="3810773"/>
                </a:lnTo>
                <a:lnTo>
                  <a:pt x="937382" y="3793125"/>
                </a:lnTo>
                <a:lnTo>
                  <a:pt x="925998" y="3775477"/>
                </a:lnTo>
                <a:lnTo>
                  <a:pt x="917144" y="3756568"/>
                </a:lnTo>
                <a:lnTo>
                  <a:pt x="908290" y="3737659"/>
                </a:lnTo>
                <a:lnTo>
                  <a:pt x="900701" y="3717489"/>
                </a:lnTo>
                <a:lnTo>
                  <a:pt x="894376" y="3698580"/>
                </a:lnTo>
                <a:lnTo>
                  <a:pt x="888052" y="3678411"/>
                </a:lnTo>
                <a:lnTo>
                  <a:pt x="882992" y="3658241"/>
                </a:lnTo>
                <a:lnTo>
                  <a:pt x="879198" y="3636811"/>
                </a:lnTo>
                <a:lnTo>
                  <a:pt x="876668" y="3614121"/>
                </a:lnTo>
                <a:lnTo>
                  <a:pt x="875403" y="3592691"/>
                </a:lnTo>
                <a:lnTo>
                  <a:pt x="874143" y="3571343"/>
                </a:lnTo>
                <a:lnTo>
                  <a:pt x="874143" y="4873098"/>
                </a:lnTo>
                <a:lnTo>
                  <a:pt x="874143" y="4895787"/>
                </a:lnTo>
                <a:lnTo>
                  <a:pt x="872859" y="4917216"/>
                </a:lnTo>
                <a:lnTo>
                  <a:pt x="870292" y="4938644"/>
                </a:lnTo>
                <a:lnTo>
                  <a:pt x="866442" y="4961333"/>
                </a:lnTo>
                <a:lnTo>
                  <a:pt x="861307" y="4980241"/>
                </a:lnTo>
                <a:lnTo>
                  <a:pt x="853605" y="5001669"/>
                </a:lnTo>
                <a:lnTo>
                  <a:pt x="847187" y="5020577"/>
                </a:lnTo>
                <a:lnTo>
                  <a:pt x="839486" y="5040745"/>
                </a:lnTo>
                <a:lnTo>
                  <a:pt x="831784" y="5059652"/>
                </a:lnTo>
                <a:lnTo>
                  <a:pt x="821515" y="5078560"/>
                </a:lnTo>
                <a:lnTo>
                  <a:pt x="811246" y="5096207"/>
                </a:lnTo>
                <a:lnTo>
                  <a:pt x="799693" y="5113854"/>
                </a:lnTo>
                <a:lnTo>
                  <a:pt x="788141" y="5130241"/>
                </a:lnTo>
                <a:lnTo>
                  <a:pt x="774021" y="5146627"/>
                </a:lnTo>
                <a:lnTo>
                  <a:pt x="761185" y="5161753"/>
                </a:lnTo>
                <a:lnTo>
                  <a:pt x="747065" y="5176879"/>
                </a:lnTo>
                <a:lnTo>
                  <a:pt x="730378" y="5192005"/>
                </a:lnTo>
                <a:lnTo>
                  <a:pt x="714975" y="5204610"/>
                </a:lnTo>
                <a:lnTo>
                  <a:pt x="698288" y="5217215"/>
                </a:lnTo>
                <a:lnTo>
                  <a:pt x="681601" y="5229820"/>
                </a:lnTo>
                <a:lnTo>
                  <a:pt x="663630" y="5241165"/>
                </a:lnTo>
                <a:lnTo>
                  <a:pt x="645660" y="5251249"/>
                </a:lnTo>
                <a:lnTo>
                  <a:pt x="626405" y="5261333"/>
                </a:lnTo>
                <a:lnTo>
                  <a:pt x="607151" y="5268896"/>
                </a:lnTo>
                <a:lnTo>
                  <a:pt x="586613" y="5276459"/>
                </a:lnTo>
                <a:lnTo>
                  <a:pt x="567359" y="5284022"/>
                </a:lnTo>
                <a:lnTo>
                  <a:pt x="545538" y="5289064"/>
                </a:lnTo>
                <a:lnTo>
                  <a:pt x="525000" y="5294106"/>
                </a:lnTo>
                <a:lnTo>
                  <a:pt x="503178" y="5299148"/>
                </a:lnTo>
                <a:lnTo>
                  <a:pt x="481356" y="5301669"/>
                </a:lnTo>
                <a:lnTo>
                  <a:pt x="459535" y="5302929"/>
                </a:lnTo>
                <a:lnTo>
                  <a:pt x="436430" y="5302929"/>
                </a:lnTo>
                <a:lnTo>
                  <a:pt x="415892" y="5302929"/>
                </a:lnTo>
                <a:lnTo>
                  <a:pt x="392787" y="5301669"/>
                </a:lnTo>
                <a:lnTo>
                  <a:pt x="370966" y="5299148"/>
                </a:lnTo>
                <a:lnTo>
                  <a:pt x="349144" y="5294106"/>
                </a:lnTo>
                <a:lnTo>
                  <a:pt x="327323" y="5289064"/>
                </a:lnTo>
                <a:lnTo>
                  <a:pt x="308068" y="5284022"/>
                </a:lnTo>
                <a:lnTo>
                  <a:pt x="287530" y="5276459"/>
                </a:lnTo>
                <a:lnTo>
                  <a:pt x="268276" y="5268896"/>
                </a:lnTo>
                <a:lnTo>
                  <a:pt x="247738" y="5261333"/>
                </a:lnTo>
                <a:lnTo>
                  <a:pt x="228484" y="5251249"/>
                </a:lnTo>
                <a:lnTo>
                  <a:pt x="210514" y="5241165"/>
                </a:lnTo>
                <a:lnTo>
                  <a:pt x="193827" y="5229820"/>
                </a:lnTo>
                <a:lnTo>
                  <a:pt x="175856" y="5217215"/>
                </a:lnTo>
                <a:lnTo>
                  <a:pt x="160452" y="5204610"/>
                </a:lnTo>
                <a:lnTo>
                  <a:pt x="143765" y="5192005"/>
                </a:lnTo>
                <a:lnTo>
                  <a:pt x="128362" y="5176879"/>
                </a:lnTo>
                <a:lnTo>
                  <a:pt x="112959" y="5161753"/>
                </a:lnTo>
                <a:lnTo>
                  <a:pt x="100123" y="5146627"/>
                </a:lnTo>
                <a:lnTo>
                  <a:pt x="87286" y="5130241"/>
                </a:lnTo>
                <a:lnTo>
                  <a:pt x="74450" y="5113854"/>
                </a:lnTo>
                <a:lnTo>
                  <a:pt x="62898" y="5096207"/>
                </a:lnTo>
                <a:lnTo>
                  <a:pt x="52629" y="5078560"/>
                </a:lnTo>
                <a:lnTo>
                  <a:pt x="42360" y="5059652"/>
                </a:lnTo>
                <a:lnTo>
                  <a:pt x="33374" y="5040745"/>
                </a:lnTo>
                <a:lnTo>
                  <a:pt x="26956" y="5020577"/>
                </a:lnTo>
                <a:lnTo>
                  <a:pt x="19255" y="5001669"/>
                </a:lnTo>
                <a:lnTo>
                  <a:pt x="14120" y="4980241"/>
                </a:lnTo>
                <a:lnTo>
                  <a:pt x="8986" y="4961333"/>
                </a:lnTo>
                <a:lnTo>
                  <a:pt x="3851" y="4938644"/>
                </a:lnTo>
                <a:lnTo>
                  <a:pt x="1284" y="4917216"/>
                </a:lnTo>
                <a:lnTo>
                  <a:pt x="0" y="4895787"/>
                </a:lnTo>
                <a:lnTo>
                  <a:pt x="0" y="4873098"/>
                </a:lnTo>
                <a:lnTo>
                  <a:pt x="0" y="2"/>
                </a:lnTo>
                <a:lnTo>
                  <a:pt x="874138" y="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37901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6282652" y="911885"/>
            <a:ext cx="4454622" cy="5041764"/>
          </a:xfrm>
          <a:custGeom>
            <a:avLst/>
            <a:gdLst>
              <a:gd name="connsiteX0" fmla="*/ 3414455 w 6681933"/>
              <a:gd name="connsiteY0" fmla="*/ 3866701 h 7563813"/>
              <a:gd name="connsiteX1" fmla="*/ 6614096 w 6681933"/>
              <a:gd name="connsiteY1" fmla="*/ 5725433 h 7563813"/>
              <a:gd name="connsiteX2" fmla="*/ 3423500 w 6681933"/>
              <a:gd name="connsiteY2" fmla="*/ 7563813 h 7563813"/>
              <a:gd name="connsiteX3" fmla="*/ 3314967 w 6681933"/>
              <a:gd name="connsiteY3" fmla="*/ 3866701 h 7563813"/>
              <a:gd name="connsiteX4" fmla="*/ 3324012 w 6681933"/>
              <a:gd name="connsiteY4" fmla="*/ 7563813 h 7563813"/>
              <a:gd name="connsiteX5" fmla="*/ 124371 w 6681933"/>
              <a:gd name="connsiteY5" fmla="*/ 5707353 h 7563813"/>
              <a:gd name="connsiteX6" fmla="*/ 0 w 6681933"/>
              <a:gd name="connsiteY6" fmla="*/ 1944657 h 7563813"/>
              <a:gd name="connsiteX7" fmla="*/ 3210944 w 6681933"/>
              <a:gd name="connsiteY7" fmla="*/ 3798866 h 7563813"/>
              <a:gd name="connsiteX8" fmla="*/ 9070 w 6681933"/>
              <a:gd name="connsiteY8" fmla="*/ 5641769 h 7563813"/>
              <a:gd name="connsiteX9" fmla="*/ 6672862 w 6681933"/>
              <a:gd name="connsiteY9" fmla="*/ 1922045 h 7563813"/>
              <a:gd name="connsiteX10" fmla="*/ 6681933 w 6681933"/>
              <a:gd name="connsiteY10" fmla="*/ 5619156 h 7563813"/>
              <a:gd name="connsiteX11" fmla="*/ 3470989 w 6681933"/>
              <a:gd name="connsiteY11" fmla="*/ 3762686 h 7563813"/>
              <a:gd name="connsiteX12" fmla="*/ 3247131 w 6681933"/>
              <a:gd name="connsiteY12" fmla="*/ 11310 h 7563813"/>
              <a:gd name="connsiteX13" fmla="*/ 3256176 w 6681933"/>
              <a:gd name="connsiteY13" fmla="*/ 3708422 h 7563813"/>
              <a:gd name="connsiteX14" fmla="*/ 56535 w 6681933"/>
              <a:gd name="connsiteY14" fmla="*/ 1853087 h 7563813"/>
              <a:gd name="connsiteX15" fmla="*/ 3357928 w 6681933"/>
              <a:gd name="connsiteY15" fmla="*/ 0 h 7563813"/>
              <a:gd name="connsiteX16" fmla="*/ 6557569 w 6681933"/>
              <a:gd name="connsiteY16" fmla="*/ 1856470 h 7563813"/>
              <a:gd name="connsiteX17" fmla="*/ 3366973 w 6681933"/>
              <a:gd name="connsiteY17" fmla="*/ 3697112 h 756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1933" h="7563813">
                <a:moveTo>
                  <a:pt x="3414455" y="3866701"/>
                </a:moveTo>
                <a:lnTo>
                  <a:pt x="6614096" y="5725433"/>
                </a:lnTo>
                <a:lnTo>
                  <a:pt x="3423500" y="7563813"/>
                </a:lnTo>
                <a:close/>
                <a:moveTo>
                  <a:pt x="3314967" y="3866701"/>
                </a:moveTo>
                <a:lnTo>
                  <a:pt x="3324012" y="7563813"/>
                </a:lnTo>
                <a:lnTo>
                  <a:pt x="124371" y="5707353"/>
                </a:lnTo>
                <a:close/>
                <a:moveTo>
                  <a:pt x="0" y="1944657"/>
                </a:moveTo>
                <a:lnTo>
                  <a:pt x="3210944" y="3798866"/>
                </a:lnTo>
                <a:lnTo>
                  <a:pt x="9070" y="5641769"/>
                </a:lnTo>
                <a:close/>
                <a:moveTo>
                  <a:pt x="6672862" y="1922045"/>
                </a:moveTo>
                <a:lnTo>
                  <a:pt x="6681933" y="5619156"/>
                </a:lnTo>
                <a:lnTo>
                  <a:pt x="3470989" y="3762686"/>
                </a:lnTo>
                <a:close/>
                <a:moveTo>
                  <a:pt x="3247131" y="11310"/>
                </a:moveTo>
                <a:lnTo>
                  <a:pt x="3256176" y="3708422"/>
                </a:lnTo>
                <a:lnTo>
                  <a:pt x="56535" y="1853087"/>
                </a:lnTo>
                <a:close/>
                <a:moveTo>
                  <a:pt x="3357928" y="0"/>
                </a:moveTo>
                <a:lnTo>
                  <a:pt x="6557569" y="1856470"/>
                </a:lnTo>
                <a:lnTo>
                  <a:pt x="3366973" y="369711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140324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611824" y="550146"/>
            <a:ext cx="5788749" cy="5818000"/>
          </a:xfrm>
          <a:custGeom>
            <a:avLst/>
            <a:gdLst>
              <a:gd name="connsiteX0" fmla="*/ 4347217 w 8683125"/>
              <a:gd name="connsiteY0" fmla="*/ 4443316 h 8728347"/>
              <a:gd name="connsiteX1" fmla="*/ 5155608 w 8683125"/>
              <a:gd name="connsiteY1" fmla="*/ 6586963 h 8728347"/>
              <a:gd name="connsiteX2" fmla="*/ 4347217 w 8683125"/>
              <a:gd name="connsiteY2" fmla="*/ 8728347 h 8728347"/>
              <a:gd name="connsiteX3" fmla="*/ 3538826 w 8683125"/>
              <a:gd name="connsiteY3" fmla="*/ 6586963 h 8728347"/>
              <a:gd name="connsiteX4" fmla="*/ 4398093 w 8683125"/>
              <a:gd name="connsiteY4" fmla="*/ 4420703 h 8728347"/>
              <a:gd name="connsiteX5" fmla="*/ 6483111 w 8683125"/>
              <a:gd name="connsiteY5" fmla="*/ 5358251 h 8728347"/>
              <a:gd name="connsiteX6" fmla="*/ 7416836 w 8683125"/>
              <a:gd name="connsiteY6" fmla="*/ 7450749 h 8728347"/>
              <a:gd name="connsiteX7" fmla="*/ 5334085 w 8683125"/>
              <a:gd name="connsiteY7" fmla="*/ 6508672 h 8728347"/>
              <a:gd name="connsiteX8" fmla="*/ 4285031 w 8683125"/>
              <a:gd name="connsiteY8" fmla="*/ 4420703 h 8728347"/>
              <a:gd name="connsiteX9" fmla="*/ 3353246 w 8683125"/>
              <a:gd name="connsiteY9" fmla="*/ 6508672 h 8728347"/>
              <a:gd name="connsiteX10" fmla="*/ 1277598 w 8683125"/>
              <a:gd name="connsiteY10" fmla="*/ 7450749 h 8728347"/>
              <a:gd name="connsiteX11" fmla="*/ 2209383 w 8683125"/>
              <a:gd name="connsiteY11" fmla="*/ 5358251 h 8728347"/>
              <a:gd name="connsiteX12" fmla="*/ 6553045 w 8683125"/>
              <a:gd name="connsiteY12" fmla="*/ 3550127 h 8728347"/>
              <a:gd name="connsiteX13" fmla="*/ 8683125 w 8683125"/>
              <a:gd name="connsiteY13" fmla="*/ 4365301 h 8728347"/>
              <a:gd name="connsiteX14" fmla="*/ 6553045 w 8683125"/>
              <a:gd name="connsiteY14" fmla="*/ 5178211 h 8728347"/>
              <a:gd name="connsiteX15" fmla="*/ 4420705 w 8683125"/>
              <a:gd name="connsiteY15" fmla="*/ 4365301 h 8728347"/>
              <a:gd name="connsiteX16" fmla="*/ 2130079 w 8683125"/>
              <a:gd name="connsiteY16" fmla="*/ 3550127 h 8728347"/>
              <a:gd name="connsiteX17" fmla="*/ 4262419 w 8683125"/>
              <a:gd name="connsiteY17" fmla="*/ 4365301 h 8728347"/>
              <a:gd name="connsiteX18" fmla="*/ 2130079 w 8683125"/>
              <a:gd name="connsiteY18" fmla="*/ 5178211 h 8728347"/>
              <a:gd name="connsiteX19" fmla="*/ 0 w 8683125"/>
              <a:gd name="connsiteY19" fmla="*/ 4365301 h 8728347"/>
              <a:gd name="connsiteX20" fmla="*/ 7416836 w 8683125"/>
              <a:gd name="connsiteY20" fmla="*/ 1277596 h 8728347"/>
              <a:gd name="connsiteX21" fmla="*/ 6483111 w 8683125"/>
              <a:gd name="connsiteY21" fmla="*/ 3368531 h 8728347"/>
              <a:gd name="connsiteX22" fmla="*/ 4398093 w 8683125"/>
              <a:gd name="connsiteY22" fmla="*/ 4307642 h 8728347"/>
              <a:gd name="connsiteX23" fmla="*/ 5334085 w 8683125"/>
              <a:gd name="connsiteY23" fmla="*/ 2216706 h 8728347"/>
              <a:gd name="connsiteX24" fmla="*/ 1277598 w 8683125"/>
              <a:gd name="connsiteY24" fmla="*/ 1277596 h 8728347"/>
              <a:gd name="connsiteX25" fmla="*/ 3353246 w 8683125"/>
              <a:gd name="connsiteY25" fmla="*/ 2216706 h 8728347"/>
              <a:gd name="connsiteX26" fmla="*/ 4285031 w 8683125"/>
              <a:gd name="connsiteY26" fmla="*/ 4307642 h 8728347"/>
              <a:gd name="connsiteX27" fmla="*/ 2209383 w 8683125"/>
              <a:gd name="connsiteY27" fmla="*/ 3368532 h 8728347"/>
              <a:gd name="connsiteX28" fmla="*/ 4347217 w 8683125"/>
              <a:gd name="connsiteY28" fmla="*/ 0 h 8728347"/>
              <a:gd name="connsiteX29" fmla="*/ 5155608 w 8683125"/>
              <a:gd name="connsiteY29" fmla="*/ 2137989 h 8728347"/>
              <a:gd name="connsiteX30" fmla="*/ 4347217 w 8683125"/>
              <a:gd name="connsiteY30" fmla="*/ 4273720 h 8728347"/>
              <a:gd name="connsiteX31" fmla="*/ 3538826 w 8683125"/>
              <a:gd name="connsiteY31" fmla="*/ 2137989 h 872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83125" h="8728347">
                <a:moveTo>
                  <a:pt x="4347217" y="4443316"/>
                </a:moveTo>
                <a:lnTo>
                  <a:pt x="5155608" y="6586963"/>
                </a:lnTo>
                <a:lnTo>
                  <a:pt x="4347217" y="8728347"/>
                </a:lnTo>
                <a:lnTo>
                  <a:pt x="3538826" y="6586963"/>
                </a:lnTo>
                <a:close/>
                <a:moveTo>
                  <a:pt x="4398093" y="4420703"/>
                </a:moveTo>
                <a:lnTo>
                  <a:pt x="6483111" y="5358251"/>
                </a:lnTo>
                <a:lnTo>
                  <a:pt x="7416836" y="7450749"/>
                </a:lnTo>
                <a:lnTo>
                  <a:pt x="5334085" y="6508672"/>
                </a:lnTo>
                <a:close/>
                <a:moveTo>
                  <a:pt x="4285031" y="4420703"/>
                </a:moveTo>
                <a:lnTo>
                  <a:pt x="3353246" y="6508672"/>
                </a:lnTo>
                <a:lnTo>
                  <a:pt x="1277598" y="7450749"/>
                </a:lnTo>
                <a:lnTo>
                  <a:pt x="2209383" y="5358251"/>
                </a:lnTo>
                <a:close/>
                <a:moveTo>
                  <a:pt x="6553045" y="3550127"/>
                </a:moveTo>
                <a:lnTo>
                  <a:pt x="8683125" y="4365301"/>
                </a:lnTo>
                <a:lnTo>
                  <a:pt x="6553045" y="5178211"/>
                </a:lnTo>
                <a:lnTo>
                  <a:pt x="4420705" y="4365301"/>
                </a:lnTo>
                <a:close/>
                <a:moveTo>
                  <a:pt x="2130079" y="3550127"/>
                </a:moveTo>
                <a:lnTo>
                  <a:pt x="4262419" y="4365301"/>
                </a:lnTo>
                <a:lnTo>
                  <a:pt x="2130079" y="5178211"/>
                </a:lnTo>
                <a:lnTo>
                  <a:pt x="0" y="4365301"/>
                </a:lnTo>
                <a:close/>
                <a:moveTo>
                  <a:pt x="7416836" y="1277596"/>
                </a:moveTo>
                <a:lnTo>
                  <a:pt x="6483111" y="3368531"/>
                </a:lnTo>
                <a:lnTo>
                  <a:pt x="4398093" y="4307642"/>
                </a:lnTo>
                <a:lnTo>
                  <a:pt x="5334085" y="2216706"/>
                </a:lnTo>
                <a:close/>
                <a:moveTo>
                  <a:pt x="1277598" y="1277596"/>
                </a:moveTo>
                <a:lnTo>
                  <a:pt x="3353246" y="2216706"/>
                </a:lnTo>
                <a:lnTo>
                  <a:pt x="4285031" y="4307642"/>
                </a:lnTo>
                <a:lnTo>
                  <a:pt x="2209383" y="3368532"/>
                </a:lnTo>
                <a:close/>
                <a:moveTo>
                  <a:pt x="4347217" y="0"/>
                </a:moveTo>
                <a:lnTo>
                  <a:pt x="5155608" y="2137989"/>
                </a:lnTo>
                <a:lnTo>
                  <a:pt x="4347217" y="4273720"/>
                </a:lnTo>
                <a:lnTo>
                  <a:pt x="3538826" y="213798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173404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6519129" cy="6858000"/>
          </a:xfrm>
          <a:custGeom>
            <a:avLst/>
            <a:gdLst>
              <a:gd name="connsiteX0" fmla="*/ 0 w 9778693"/>
              <a:gd name="connsiteY0" fmla="*/ 7161220 h 10288588"/>
              <a:gd name="connsiteX1" fmla="*/ 1427712 w 9778693"/>
              <a:gd name="connsiteY1" fmla="*/ 10288588 h 10288588"/>
              <a:gd name="connsiteX2" fmla="*/ 247409 w 9778693"/>
              <a:gd name="connsiteY2" fmla="*/ 10288588 h 10288588"/>
              <a:gd name="connsiteX3" fmla="*/ 0 w 9778693"/>
              <a:gd name="connsiteY3" fmla="*/ 9740166 h 10288588"/>
              <a:gd name="connsiteX4" fmla="*/ 1001041 w 9778693"/>
              <a:gd name="connsiteY4" fmla="*/ 4441769 h 10288588"/>
              <a:gd name="connsiteX5" fmla="*/ 1030464 w 9778693"/>
              <a:gd name="connsiteY5" fmla="*/ 4441769 h 10288588"/>
              <a:gd name="connsiteX6" fmla="*/ 1055360 w 9778693"/>
              <a:gd name="connsiteY6" fmla="*/ 4441769 h 10288588"/>
              <a:gd name="connsiteX7" fmla="*/ 1080257 w 9778693"/>
              <a:gd name="connsiteY7" fmla="*/ 4441769 h 10288588"/>
              <a:gd name="connsiteX8" fmla="*/ 1107417 w 9778693"/>
              <a:gd name="connsiteY8" fmla="*/ 4444033 h 10288588"/>
              <a:gd name="connsiteX9" fmla="*/ 1132313 w 9778693"/>
              <a:gd name="connsiteY9" fmla="*/ 4448560 h 10288588"/>
              <a:gd name="connsiteX10" fmla="*/ 1157210 w 9778693"/>
              <a:gd name="connsiteY10" fmla="*/ 4453087 h 10288588"/>
              <a:gd name="connsiteX11" fmla="*/ 1182106 w 9778693"/>
              <a:gd name="connsiteY11" fmla="*/ 4459878 h 10288588"/>
              <a:gd name="connsiteX12" fmla="*/ 1207003 w 9778693"/>
              <a:gd name="connsiteY12" fmla="*/ 4466669 h 10288588"/>
              <a:gd name="connsiteX13" fmla="*/ 1229636 w 9778693"/>
              <a:gd name="connsiteY13" fmla="*/ 4473459 h 10288588"/>
              <a:gd name="connsiteX14" fmla="*/ 1256796 w 9778693"/>
              <a:gd name="connsiteY14" fmla="*/ 4482514 h 10288588"/>
              <a:gd name="connsiteX15" fmla="*/ 1279429 w 9778693"/>
              <a:gd name="connsiteY15" fmla="*/ 4496095 h 10288588"/>
              <a:gd name="connsiteX16" fmla="*/ 1299799 w 9778693"/>
              <a:gd name="connsiteY16" fmla="*/ 4507413 h 10288588"/>
              <a:gd name="connsiteX17" fmla="*/ 1322432 w 9778693"/>
              <a:gd name="connsiteY17" fmla="*/ 4520994 h 10288588"/>
              <a:gd name="connsiteX18" fmla="*/ 1345065 w 9778693"/>
              <a:gd name="connsiteY18" fmla="*/ 4534576 h 10288588"/>
              <a:gd name="connsiteX19" fmla="*/ 1365435 w 9778693"/>
              <a:gd name="connsiteY19" fmla="*/ 4548157 h 10288588"/>
              <a:gd name="connsiteX20" fmla="*/ 1385805 w 9778693"/>
              <a:gd name="connsiteY20" fmla="*/ 4566266 h 10288588"/>
              <a:gd name="connsiteX21" fmla="*/ 1406175 w 9778693"/>
              <a:gd name="connsiteY21" fmla="*/ 4582111 h 10288588"/>
              <a:gd name="connsiteX22" fmla="*/ 1426545 w 9778693"/>
              <a:gd name="connsiteY22" fmla="*/ 4600220 h 10288588"/>
              <a:gd name="connsiteX23" fmla="*/ 1442388 w 9778693"/>
              <a:gd name="connsiteY23" fmla="*/ 4618328 h 10288588"/>
              <a:gd name="connsiteX24" fmla="*/ 1460494 w 9778693"/>
              <a:gd name="connsiteY24" fmla="*/ 4640964 h 10288588"/>
              <a:gd name="connsiteX25" fmla="*/ 1476338 w 9778693"/>
              <a:gd name="connsiteY25" fmla="*/ 4661336 h 10288588"/>
              <a:gd name="connsiteX26" fmla="*/ 1489918 w 9778693"/>
              <a:gd name="connsiteY26" fmla="*/ 4681708 h 10288588"/>
              <a:gd name="connsiteX27" fmla="*/ 1505761 w 9778693"/>
              <a:gd name="connsiteY27" fmla="*/ 4704344 h 10288588"/>
              <a:gd name="connsiteX28" fmla="*/ 1519341 w 9778693"/>
              <a:gd name="connsiteY28" fmla="*/ 4729243 h 10288588"/>
              <a:gd name="connsiteX29" fmla="*/ 1530657 w 9778693"/>
              <a:gd name="connsiteY29" fmla="*/ 4754143 h 10288588"/>
              <a:gd name="connsiteX30" fmla="*/ 4056521 w 9778693"/>
              <a:gd name="connsiteY30" fmla="*/ 10288588 h 10288588"/>
              <a:gd name="connsiteX31" fmla="*/ 2879595 w 9778693"/>
              <a:gd name="connsiteY31" fmla="*/ 10288588 h 10288588"/>
              <a:gd name="connsiteX32" fmla="*/ 559694 w 9778693"/>
              <a:gd name="connsiteY32" fmla="*/ 5200067 h 10288588"/>
              <a:gd name="connsiteX33" fmla="*/ 548377 w 9778693"/>
              <a:gd name="connsiteY33" fmla="*/ 5175168 h 10288588"/>
              <a:gd name="connsiteX34" fmla="*/ 537060 w 9778693"/>
              <a:gd name="connsiteY34" fmla="*/ 5150269 h 10288588"/>
              <a:gd name="connsiteX35" fmla="*/ 530271 w 9778693"/>
              <a:gd name="connsiteY35" fmla="*/ 5123106 h 10288588"/>
              <a:gd name="connsiteX36" fmla="*/ 523481 w 9778693"/>
              <a:gd name="connsiteY36" fmla="*/ 5098207 h 10288588"/>
              <a:gd name="connsiteX37" fmla="*/ 516691 w 9778693"/>
              <a:gd name="connsiteY37" fmla="*/ 5071044 h 10288588"/>
              <a:gd name="connsiteX38" fmla="*/ 514427 w 9778693"/>
              <a:gd name="connsiteY38" fmla="*/ 5043881 h 10288588"/>
              <a:gd name="connsiteX39" fmla="*/ 512164 w 9778693"/>
              <a:gd name="connsiteY39" fmla="*/ 5018981 h 10288588"/>
              <a:gd name="connsiteX40" fmla="*/ 509901 w 9778693"/>
              <a:gd name="connsiteY40" fmla="*/ 4991818 h 10288588"/>
              <a:gd name="connsiteX41" fmla="*/ 509901 w 9778693"/>
              <a:gd name="connsiteY41" fmla="*/ 4966919 h 10288588"/>
              <a:gd name="connsiteX42" fmla="*/ 512164 w 9778693"/>
              <a:gd name="connsiteY42" fmla="*/ 4942020 h 10288588"/>
              <a:gd name="connsiteX43" fmla="*/ 514427 w 9778693"/>
              <a:gd name="connsiteY43" fmla="*/ 4914857 h 10288588"/>
              <a:gd name="connsiteX44" fmla="*/ 516691 w 9778693"/>
              <a:gd name="connsiteY44" fmla="*/ 4889957 h 10288588"/>
              <a:gd name="connsiteX45" fmla="*/ 521217 w 9778693"/>
              <a:gd name="connsiteY45" fmla="*/ 4865058 h 10288588"/>
              <a:gd name="connsiteX46" fmla="*/ 528007 w 9778693"/>
              <a:gd name="connsiteY46" fmla="*/ 4837895 h 10288588"/>
              <a:gd name="connsiteX47" fmla="*/ 534797 w 9778693"/>
              <a:gd name="connsiteY47" fmla="*/ 4815259 h 10288588"/>
              <a:gd name="connsiteX48" fmla="*/ 546114 w 9778693"/>
              <a:gd name="connsiteY48" fmla="*/ 4790360 h 10288588"/>
              <a:gd name="connsiteX49" fmla="*/ 555167 w 9778693"/>
              <a:gd name="connsiteY49" fmla="*/ 4765461 h 10288588"/>
              <a:gd name="connsiteX50" fmla="*/ 564220 w 9778693"/>
              <a:gd name="connsiteY50" fmla="*/ 4742825 h 10288588"/>
              <a:gd name="connsiteX51" fmla="*/ 575537 w 9778693"/>
              <a:gd name="connsiteY51" fmla="*/ 4720189 h 10288588"/>
              <a:gd name="connsiteX52" fmla="*/ 589117 w 9778693"/>
              <a:gd name="connsiteY52" fmla="*/ 4697553 h 10288588"/>
              <a:gd name="connsiteX53" fmla="*/ 602697 w 9778693"/>
              <a:gd name="connsiteY53" fmla="*/ 4674918 h 10288588"/>
              <a:gd name="connsiteX54" fmla="*/ 616277 w 9778693"/>
              <a:gd name="connsiteY54" fmla="*/ 4654545 h 10288588"/>
              <a:gd name="connsiteX55" fmla="*/ 634383 w 9778693"/>
              <a:gd name="connsiteY55" fmla="*/ 4631910 h 10288588"/>
              <a:gd name="connsiteX56" fmla="*/ 650226 w 9778693"/>
              <a:gd name="connsiteY56" fmla="*/ 4613801 h 10288588"/>
              <a:gd name="connsiteX57" fmla="*/ 668333 w 9778693"/>
              <a:gd name="connsiteY57" fmla="*/ 4595692 h 10288588"/>
              <a:gd name="connsiteX58" fmla="*/ 686440 w 9778693"/>
              <a:gd name="connsiteY58" fmla="*/ 4577584 h 10288588"/>
              <a:gd name="connsiteX59" fmla="*/ 709073 w 9778693"/>
              <a:gd name="connsiteY59" fmla="*/ 4559475 h 10288588"/>
              <a:gd name="connsiteX60" fmla="*/ 729442 w 9778693"/>
              <a:gd name="connsiteY60" fmla="*/ 4543630 h 10288588"/>
              <a:gd name="connsiteX61" fmla="*/ 749813 w 9778693"/>
              <a:gd name="connsiteY61" fmla="*/ 4527785 h 10288588"/>
              <a:gd name="connsiteX62" fmla="*/ 772446 w 9778693"/>
              <a:gd name="connsiteY62" fmla="*/ 4514204 h 10288588"/>
              <a:gd name="connsiteX63" fmla="*/ 797342 w 9778693"/>
              <a:gd name="connsiteY63" fmla="*/ 4502886 h 10288588"/>
              <a:gd name="connsiteX64" fmla="*/ 822239 w 9778693"/>
              <a:gd name="connsiteY64" fmla="*/ 4487041 h 10288588"/>
              <a:gd name="connsiteX65" fmla="*/ 847135 w 9778693"/>
              <a:gd name="connsiteY65" fmla="*/ 4477986 h 10288588"/>
              <a:gd name="connsiteX66" fmla="*/ 874295 w 9778693"/>
              <a:gd name="connsiteY66" fmla="*/ 4468932 h 10288588"/>
              <a:gd name="connsiteX67" fmla="*/ 899191 w 9778693"/>
              <a:gd name="connsiteY67" fmla="*/ 4459878 h 10288588"/>
              <a:gd name="connsiteX68" fmla="*/ 924088 w 9778693"/>
              <a:gd name="connsiteY68" fmla="*/ 4455351 h 10288588"/>
              <a:gd name="connsiteX69" fmla="*/ 951248 w 9778693"/>
              <a:gd name="connsiteY69" fmla="*/ 4448560 h 10288588"/>
              <a:gd name="connsiteX70" fmla="*/ 976144 w 9778693"/>
              <a:gd name="connsiteY70" fmla="*/ 4446296 h 10288588"/>
              <a:gd name="connsiteX71" fmla="*/ 0 w 9778693"/>
              <a:gd name="connsiteY71" fmla="*/ 4271800 h 10288588"/>
              <a:gd name="connsiteX72" fmla="*/ 1695189 w 9778693"/>
              <a:gd name="connsiteY72" fmla="*/ 7999330 h 10288588"/>
              <a:gd name="connsiteX73" fmla="*/ 1706506 w 9778693"/>
              <a:gd name="connsiteY73" fmla="*/ 8024271 h 10288588"/>
              <a:gd name="connsiteX74" fmla="*/ 1715558 w 9778693"/>
              <a:gd name="connsiteY74" fmla="*/ 8049211 h 10288588"/>
              <a:gd name="connsiteX75" fmla="*/ 1722348 w 9778693"/>
              <a:gd name="connsiteY75" fmla="*/ 8076420 h 10288588"/>
              <a:gd name="connsiteX76" fmla="*/ 1729138 w 9778693"/>
              <a:gd name="connsiteY76" fmla="*/ 8101361 h 10288588"/>
              <a:gd name="connsiteX77" fmla="*/ 1735928 w 9778693"/>
              <a:gd name="connsiteY77" fmla="*/ 8126301 h 10288588"/>
              <a:gd name="connsiteX78" fmla="*/ 1740455 w 9778693"/>
              <a:gd name="connsiteY78" fmla="*/ 8153510 h 10288588"/>
              <a:gd name="connsiteX79" fmla="*/ 1742718 w 9778693"/>
              <a:gd name="connsiteY79" fmla="*/ 8178451 h 10288588"/>
              <a:gd name="connsiteX80" fmla="*/ 1744981 w 9778693"/>
              <a:gd name="connsiteY80" fmla="*/ 8205659 h 10288588"/>
              <a:gd name="connsiteX81" fmla="*/ 1744981 w 9778693"/>
              <a:gd name="connsiteY81" fmla="*/ 8232867 h 10288588"/>
              <a:gd name="connsiteX82" fmla="*/ 1742718 w 9778693"/>
              <a:gd name="connsiteY82" fmla="*/ 8257808 h 10288588"/>
              <a:gd name="connsiteX83" fmla="*/ 1740455 w 9778693"/>
              <a:gd name="connsiteY83" fmla="*/ 8282749 h 10288588"/>
              <a:gd name="connsiteX84" fmla="*/ 1738191 w 9778693"/>
              <a:gd name="connsiteY84" fmla="*/ 8309957 h 10288588"/>
              <a:gd name="connsiteX85" fmla="*/ 1733665 w 9778693"/>
              <a:gd name="connsiteY85" fmla="*/ 8334898 h 10288588"/>
              <a:gd name="connsiteX86" fmla="*/ 1724612 w 9778693"/>
              <a:gd name="connsiteY86" fmla="*/ 8357572 h 10288588"/>
              <a:gd name="connsiteX87" fmla="*/ 1717822 w 9778693"/>
              <a:gd name="connsiteY87" fmla="*/ 8384780 h 10288588"/>
              <a:gd name="connsiteX88" fmla="*/ 1708769 w 9778693"/>
              <a:gd name="connsiteY88" fmla="*/ 8407453 h 10288588"/>
              <a:gd name="connsiteX89" fmla="*/ 1699716 w 9778693"/>
              <a:gd name="connsiteY89" fmla="*/ 8432394 h 10288588"/>
              <a:gd name="connsiteX90" fmla="*/ 1690663 w 9778693"/>
              <a:gd name="connsiteY90" fmla="*/ 8457335 h 10288588"/>
              <a:gd name="connsiteX91" fmla="*/ 1679346 w 9778693"/>
              <a:gd name="connsiteY91" fmla="*/ 8480008 h 10288588"/>
              <a:gd name="connsiteX92" fmla="*/ 1665766 w 9778693"/>
              <a:gd name="connsiteY92" fmla="*/ 8500414 h 10288588"/>
              <a:gd name="connsiteX93" fmla="*/ 1649924 w 9778693"/>
              <a:gd name="connsiteY93" fmla="*/ 8523088 h 10288588"/>
              <a:gd name="connsiteX94" fmla="*/ 1636344 w 9778693"/>
              <a:gd name="connsiteY94" fmla="*/ 8543494 h 10288588"/>
              <a:gd name="connsiteX95" fmla="*/ 1620501 w 9778693"/>
              <a:gd name="connsiteY95" fmla="*/ 8563900 h 10288588"/>
              <a:gd name="connsiteX96" fmla="*/ 1602395 w 9778693"/>
              <a:gd name="connsiteY96" fmla="*/ 8586574 h 10288588"/>
              <a:gd name="connsiteX97" fmla="*/ 1586552 w 9778693"/>
              <a:gd name="connsiteY97" fmla="*/ 8604713 h 10288588"/>
              <a:gd name="connsiteX98" fmla="*/ 1566183 w 9778693"/>
              <a:gd name="connsiteY98" fmla="*/ 8620584 h 10288588"/>
              <a:gd name="connsiteX99" fmla="*/ 1545813 w 9778693"/>
              <a:gd name="connsiteY99" fmla="*/ 8638724 h 10288588"/>
              <a:gd name="connsiteX100" fmla="*/ 1525444 w 9778693"/>
              <a:gd name="connsiteY100" fmla="*/ 8654594 h 10288588"/>
              <a:gd name="connsiteX101" fmla="*/ 1502811 w 9778693"/>
              <a:gd name="connsiteY101" fmla="*/ 8670466 h 10288588"/>
              <a:gd name="connsiteX102" fmla="*/ 1480178 w 9778693"/>
              <a:gd name="connsiteY102" fmla="*/ 8684070 h 10288588"/>
              <a:gd name="connsiteX103" fmla="*/ 1455282 w 9778693"/>
              <a:gd name="connsiteY103" fmla="*/ 8697674 h 10288588"/>
              <a:gd name="connsiteX104" fmla="*/ 1432650 w 9778693"/>
              <a:gd name="connsiteY104" fmla="*/ 8709011 h 10288588"/>
              <a:gd name="connsiteX105" fmla="*/ 1405491 w 9778693"/>
              <a:gd name="connsiteY105" fmla="*/ 8720348 h 10288588"/>
              <a:gd name="connsiteX106" fmla="*/ 1380595 w 9778693"/>
              <a:gd name="connsiteY106" fmla="*/ 8731685 h 10288588"/>
              <a:gd name="connsiteX107" fmla="*/ 1355699 w 9778693"/>
              <a:gd name="connsiteY107" fmla="*/ 8738487 h 10288588"/>
              <a:gd name="connsiteX108" fmla="*/ 1328539 w 9778693"/>
              <a:gd name="connsiteY108" fmla="*/ 8745289 h 10288588"/>
              <a:gd name="connsiteX109" fmla="*/ 1303643 w 9778693"/>
              <a:gd name="connsiteY109" fmla="*/ 8749824 h 10288588"/>
              <a:gd name="connsiteX110" fmla="*/ 1278747 w 9778693"/>
              <a:gd name="connsiteY110" fmla="*/ 8754358 h 10288588"/>
              <a:gd name="connsiteX111" fmla="*/ 1251588 w 9778693"/>
              <a:gd name="connsiteY111" fmla="*/ 8756626 h 10288588"/>
              <a:gd name="connsiteX112" fmla="*/ 1224429 w 9778693"/>
              <a:gd name="connsiteY112" fmla="*/ 8758893 h 10288588"/>
              <a:gd name="connsiteX113" fmla="*/ 1199533 w 9778693"/>
              <a:gd name="connsiteY113" fmla="*/ 8758893 h 10288588"/>
              <a:gd name="connsiteX114" fmla="*/ 1172374 w 9778693"/>
              <a:gd name="connsiteY114" fmla="*/ 8756626 h 10288588"/>
              <a:gd name="connsiteX115" fmla="*/ 1147477 w 9778693"/>
              <a:gd name="connsiteY115" fmla="*/ 8754358 h 10288588"/>
              <a:gd name="connsiteX116" fmla="*/ 1122582 w 9778693"/>
              <a:gd name="connsiteY116" fmla="*/ 8752091 h 10288588"/>
              <a:gd name="connsiteX117" fmla="*/ 1097686 w 9778693"/>
              <a:gd name="connsiteY117" fmla="*/ 8747556 h 10288588"/>
              <a:gd name="connsiteX118" fmla="*/ 1070527 w 9778693"/>
              <a:gd name="connsiteY118" fmla="*/ 8740754 h 10288588"/>
              <a:gd name="connsiteX119" fmla="*/ 1047894 w 9778693"/>
              <a:gd name="connsiteY119" fmla="*/ 8733952 h 10288588"/>
              <a:gd name="connsiteX120" fmla="*/ 1022998 w 9778693"/>
              <a:gd name="connsiteY120" fmla="*/ 8722616 h 10288588"/>
              <a:gd name="connsiteX121" fmla="*/ 998102 w 9778693"/>
              <a:gd name="connsiteY121" fmla="*/ 8713546 h 10288588"/>
              <a:gd name="connsiteX122" fmla="*/ 975469 w 9778693"/>
              <a:gd name="connsiteY122" fmla="*/ 8704476 h 10288588"/>
              <a:gd name="connsiteX123" fmla="*/ 952837 w 9778693"/>
              <a:gd name="connsiteY123" fmla="*/ 8693140 h 10288588"/>
              <a:gd name="connsiteX124" fmla="*/ 930204 w 9778693"/>
              <a:gd name="connsiteY124" fmla="*/ 8679536 h 10288588"/>
              <a:gd name="connsiteX125" fmla="*/ 907571 w 9778693"/>
              <a:gd name="connsiteY125" fmla="*/ 8665932 h 10288588"/>
              <a:gd name="connsiteX126" fmla="*/ 887202 w 9778693"/>
              <a:gd name="connsiteY126" fmla="*/ 8650060 h 10288588"/>
              <a:gd name="connsiteX127" fmla="*/ 869096 w 9778693"/>
              <a:gd name="connsiteY127" fmla="*/ 8634188 h 10288588"/>
              <a:gd name="connsiteX128" fmla="*/ 846463 w 9778693"/>
              <a:gd name="connsiteY128" fmla="*/ 8616050 h 10288588"/>
              <a:gd name="connsiteX129" fmla="*/ 828357 w 9778693"/>
              <a:gd name="connsiteY129" fmla="*/ 8600178 h 10288588"/>
              <a:gd name="connsiteX130" fmla="*/ 810250 w 9778693"/>
              <a:gd name="connsiteY130" fmla="*/ 8579772 h 10288588"/>
              <a:gd name="connsiteX131" fmla="*/ 794408 w 9778693"/>
              <a:gd name="connsiteY131" fmla="*/ 8559366 h 10288588"/>
              <a:gd name="connsiteX132" fmla="*/ 776302 w 9778693"/>
              <a:gd name="connsiteY132" fmla="*/ 8538960 h 10288588"/>
              <a:gd name="connsiteX133" fmla="*/ 762722 w 9778693"/>
              <a:gd name="connsiteY133" fmla="*/ 8516286 h 10288588"/>
              <a:gd name="connsiteX134" fmla="*/ 749142 w 9778693"/>
              <a:gd name="connsiteY134" fmla="*/ 8493612 h 10288588"/>
              <a:gd name="connsiteX135" fmla="*/ 735563 w 9778693"/>
              <a:gd name="connsiteY135" fmla="*/ 8468672 h 10288588"/>
              <a:gd name="connsiteX136" fmla="*/ 724246 w 9778693"/>
              <a:gd name="connsiteY136" fmla="*/ 8445998 h 10288588"/>
              <a:gd name="connsiteX137" fmla="*/ 0 w 9778693"/>
              <a:gd name="connsiteY137" fmla="*/ 6854316 h 10288588"/>
              <a:gd name="connsiteX138" fmla="*/ 3533021 w 9778693"/>
              <a:gd name="connsiteY138" fmla="*/ 1246416 h 10288588"/>
              <a:gd name="connsiteX139" fmla="*/ 3560215 w 9778693"/>
              <a:gd name="connsiteY139" fmla="*/ 1246416 h 10288588"/>
              <a:gd name="connsiteX140" fmla="*/ 3585144 w 9778693"/>
              <a:gd name="connsiteY140" fmla="*/ 1248684 h 10288588"/>
              <a:gd name="connsiteX141" fmla="*/ 3610072 w 9778693"/>
              <a:gd name="connsiteY141" fmla="*/ 1250953 h 10288588"/>
              <a:gd name="connsiteX142" fmla="*/ 3635000 w 9778693"/>
              <a:gd name="connsiteY142" fmla="*/ 1255489 h 10288588"/>
              <a:gd name="connsiteX143" fmla="*/ 3662195 w 9778693"/>
              <a:gd name="connsiteY143" fmla="*/ 1260025 h 10288588"/>
              <a:gd name="connsiteX144" fmla="*/ 3684857 w 9778693"/>
              <a:gd name="connsiteY144" fmla="*/ 1266829 h 10288588"/>
              <a:gd name="connsiteX145" fmla="*/ 3709785 w 9778693"/>
              <a:gd name="connsiteY145" fmla="*/ 1273633 h 10288588"/>
              <a:gd name="connsiteX146" fmla="*/ 3734714 w 9778693"/>
              <a:gd name="connsiteY146" fmla="*/ 1282705 h 10288588"/>
              <a:gd name="connsiteX147" fmla="*/ 3759642 w 9778693"/>
              <a:gd name="connsiteY147" fmla="*/ 1291777 h 10288588"/>
              <a:gd name="connsiteX148" fmla="*/ 3782304 w 9778693"/>
              <a:gd name="connsiteY148" fmla="*/ 1303118 h 10288588"/>
              <a:gd name="connsiteX149" fmla="*/ 3804966 w 9778693"/>
              <a:gd name="connsiteY149" fmla="*/ 1314458 h 10288588"/>
              <a:gd name="connsiteX150" fmla="*/ 3827628 w 9778693"/>
              <a:gd name="connsiteY150" fmla="*/ 1325798 h 10288588"/>
              <a:gd name="connsiteX151" fmla="*/ 3848024 w 9778693"/>
              <a:gd name="connsiteY151" fmla="*/ 1341675 h 10288588"/>
              <a:gd name="connsiteX152" fmla="*/ 3868419 w 9778693"/>
              <a:gd name="connsiteY152" fmla="*/ 1357551 h 10288588"/>
              <a:gd name="connsiteX153" fmla="*/ 3891082 w 9778693"/>
              <a:gd name="connsiteY153" fmla="*/ 1371160 h 10288588"/>
              <a:gd name="connsiteX154" fmla="*/ 3911478 w 9778693"/>
              <a:gd name="connsiteY154" fmla="*/ 1389304 h 10288588"/>
              <a:gd name="connsiteX155" fmla="*/ 3929607 w 9778693"/>
              <a:gd name="connsiteY155" fmla="*/ 1407449 h 10288588"/>
              <a:gd name="connsiteX156" fmla="*/ 3945471 w 9778693"/>
              <a:gd name="connsiteY156" fmla="*/ 1427861 h 10288588"/>
              <a:gd name="connsiteX157" fmla="*/ 3965866 w 9778693"/>
              <a:gd name="connsiteY157" fmla="*/ 1446005 h 10288588"/>
              <a:gd name="connsiteX158" fmla="*/ 3981730 w 9778693"/>
              <a:gd name="connsiteY158" fmla="*/ 1466418 h 10288588"/>
              <a:gd name="connsiteX159" fmla="*/ 3995327 w 9778693"/>
              <a:gd name="connsiteY159" fmla="*/ 1491366 h 10288588"/>
              <a:gd name="connsiteX160" fmla="*/ 4008924 w 9778693"/>
              <a:gd name="connsiteY160" fmla="*/ 1511779 h 10288588"/>
              <a:gd name="connsiteX161" fmla="*/ 4022522 w 9778693"/>
              <a:gd name="connsiteY161" fmla="*/ 1536728 h 10288588"/>
              <a:gd name="connsiteX162" fmla="*/ 4036119 w 9778693"/>
              <a:gd name="connsiteY162" fmla="*/ 1561676 h 10288588"/>
              <a:gd name="connsiteX163" fmla="*/ 7351585 w 9778693"/>
              <a:gd name="connsiteY163" fmla="*/ 8837599 h 10288588"/>
              <a:gd name="connsiteX164" fmla="*/ 7360650 w 9778693"/>
              <a:gd name="connsiteY164" fmla="*/ 8862548 h 10288588"/>
              <a:gd name="connsiteX165" fmla="*/ 7371981 w 9778693"/>
              <a:gd name="connsiteY165" fmla="*/ 8889764 h 10288588"/>
              <a:gd name="connsiteX166" fmla="*/ 7381046 w 9778693"/>
              <a:gd name="connsiteY166" fmla="*/ 8914713 h 10288588"/>
              <a:gd name="connsiteX167" fmla="*/ 7387844 w 9778693"/>
              <a:gd name="connsiteY167" fmla="*/ 8939662 h 10288588"/>
              <a:gd name="connsiteX168" fmla="*/ 7392377 w 9778693"/>
              <a:gd name="connsiteY168" fmla="*/ 8966878 h 10288588"/>
              <a:gd name="connsiteX169" fmla="*/ 7396909 w 9778693"/>
              <a:gd name="connsiteY169" fmla="*/ 8994095 h 10288588"/>
              <a:gd name="connsiteX170" fmla="*/ 7399175 w 9778693"/>
              <a:gd name="connsiteY170" fmla="*/ 9019044 h 10288588"/>
              <a:gd name="connsiteX171" fmla="*/ 7399175 w 9778693"/>
              <a:gd name="connsiteY171" fmla="*/ 9046260 h 10288588"/>
              <a:gd name="connsiteX172" fmla="*/ 7399175 w 9778693"/>
              <a:gd name="connsiteY172" fmla="*/ 9071209 h 10288588"/>
              <a:gd name="connsiteX173" fmla="*/ 7399175 w 9778693"/>
              <a:gd name="connsiteY173" fmla="*/ 9098426 h 10288588"/>
              <a:gd name="connsiteX174" fmla="*/ 7396909 w 9778693"/>
              <a:gd name="connsiteY174" fmla="*/ 9123374 h 10288588"/>
              <a:gd name="connsiteX175" fmla="*/ 7392377 w 9778693"/>
              <a:gd name="connsiteY175" fmla="*/ 9148323 h 10288588"/>
              <a:gd name="connsiteX176" fmla="*/ 7387844 w 9778693"/>
              <a:gd name="connsiteY176" fmla="*/ 9175540 h 10288588"/>
              <a:gd name="connsiteX177" fmla="*/ 7383312 w 9778693"/>
              <a:gd name="connsiteY177" fmla="*/ 9200488 h 10288588"/>
              <a:gd name="connsiteX178" fmla="*/ 7376513 w 9778693"/>
              <a:gd name="connsiteY178" fmla="*/ 9223168 h 10288588"/>
              <a:gd name="connsiteX179" fmla="*/ 7365182 w 9778693"/>
              <a:gd name="connsiteY179" fmla="*/ 9250386 h 10288588"/>
              <a:gd name="connsiteX180" fmla="*/ 7356117 w 9778693"/>
              <a:gd name="connsiteY180" fmla="*/ 9273066 h 10288588"/>
              <a:gd name="connsiteX181" fmla="*/ 7344786 w 9778693"/>
              <a:gd name="connsiteY181" fmla="*/ 9295746 h 10288588"/>
              <a:gd name="connsiteX182" fmla="*/ 7333455 w 9778693"/>
              <a:gd name="connsiteY182" fmla="*/ 9320695 h 10288588"/>
              <a:gd name="connsiteX183" fmla="*/ 7322124 w 9778693"/>
              <a:gd name="connsiteY183" fmla="*/ 9341108 h 10288588"/>
              <a:gd name="connsiteX184" fmla="*/ 7308527 w 9778693"/>
              <a:gd name="connsiteY184" fmla="*/ 9363788 h 10288588"/>
              <a:gd name="connsiteX185" fmla="*/ 7292663 w 9778693"/>
              <a:gd name="connsiteY185" fmla="*/ 9384200 h 10288588"/>
              <a:gd name="connsiteX186" fmla="*/ 7274534 w 9778693"/>
              <a:gd name="connsiteY186" fmla="*/ 9406882 h 10288588"/>
              <a:gd name="connsiteX187" fmla="*/ 7258670 w 9778693"/>
              <a:gd name="connsiteY187" fmla="*/ 9425026 h 10288588"/>
              <a:gd name="connsiteX188" fmla="*/ 7240540 w 9778693"/>
              <a:gd name="connsiteY188" fmla="*/ 9443170 h 10288588"/>
              <a:gd name="connsiteX189" fmla="*/ 7222411 w 9778693"/>
              <a:gd name="connsiteY189" fmla="*/ 9461314 h 10288588"/>
              <a:gd name="connsiteX190" fmla="*/ 7202015 w 9778693"/>
              <a:gd name="connsiteY190" fmla="*/ 9479459 h 10288588"/>
              <a:gd name="connsiteX191" fmla="*/ 7181619 w 9778693"/>
              <a:gd name="connsiteY191" fmla="*/ 9495336 h 10288588"/>
              <a:gd name="connsiteX192" fmla="*/ 7158957 w 9778693"/>
              <a:gd name="connsiteY192" fmla="*/ 9511212 h 10288588"/>
              <a:gd name="connsiteX193" fmla="*/ 7136295 w 9778693"/>
              <a:gd name="connsiteY193" fmla="*/ 9524820 h 10288588"/>
              <a:gd name="connsiteX194" fmla="*/ 7111366 w 9778693"/>
              <a:gd name="connsiteY194" fmla="*/ 9538428 h 10288588"/>
              <a:gd name="connsiteX195" fmla="*/ 7088704 w 9778693"/>
              <a:gd name="connsiteY195" fmla="*/ 9549769 h 10288588"/>
              <a:gd name="connsiteX196" fmla="*/ 7063776 w 9778693"/>
              <a:gd name="connsiteY196" fmla="*/ 9561109 h 10288588"/>
              <a:gd name="connsiteX197" fmla="*/ 7036581 w 9778693"/>
              <a:gd name="connsiteY197" fmla="*/ 9570182 h 10288588"/>
              <a:gd name="connsiteX198" fmla="*/ 7011653 w 9778693"/>
              <a:gd name="connsiteY198" fmla="*/ 9579254 h 10288588"/>
              <a:gd name="connsiteX199" fmla="*/ 6986725 w 9778693"/>
              <a:gd name="connsiteY199" fmla="*/ 9583790 h 10288588"/>
              <a:gd name="connsiteX200" fmla="*/ 6959530 w 9778693"/>
              <a:gd name="connsiteY200" fmla="*/ 9590594 h 10288588"/>
              <a:gd name="connsiteX201" fmla="*/ 6932336 w 9778693"/>
              <a:gd name="connsiteY201" fmla="*/ 9592862 h 10288588"/>
              <a:gd name="connsiteX202" fmla="*/ 6907407 w 9778693"/>
              <a:gd name="connsiteY202" fmla="*/ 9595130 h 10288588"/>
              <a:gd name="connsiteX203" fmla="*/ 6880213 w 9778693"/>
              <a:gd name="connsiteY203" fmla="*/ 9597398 h 10288588"/>
              <a:gd name="connsiteX204" fmla="*/ 6855285 w 9778693"/>
              <a:gd name="connsiteY204" fmla="*/ 9597398 h 10288588"/>
              <a:gd name="connsiteX205" fmla="*/ 6830356 w 9778693"/>
              <a:gd name="connsiteY205" fmla="*/ 9597398 h 10288588"/>
              <a:gd name="connsiteX206" fmla="*/ 6803162 w 9778693"/>
              <a:gd name="connsiteY206" fmla="*/ 9595130 h 10288588"/>
              <a:gd name="connsiteX207" fmla="*/ 6778233 w 9778693"/>
              <a:gd name="connsiteY207" fmla="*/ 9590594 h 10288588"/>
              <a:gd name="connsiteX208" fmla="*/ 6753305 w 9778693"/>
              <a:gd name="connsiteY208" fmla="*/ 9586058 h 10288588"/>
              <a:gd name="connsiteX209" fmla="*/ 6726111 w 9778693"/>
              <a:gd name="connsiteY209" fmla="*/ 9579254 h 10288588"/>
              <a:gd name="connsiteX210" fmla="*/ 6703448 w 9778693"/>
              <a:gd name="connsiteY210" fmla="*/ 9572450 h 10288588"/>
              <a:gd name="connsiteX211" fmla="*/ 6678520 w 9778693"/>
              <a:gd name="connsiteY211" fmla="*/ 9565645 h 10288588"/>
              <a:gd name="connsiteX212" fmla="*/ 6655858 w 9778693"/>
              <a:gd name="connsiteY212" fmla="*/ 9554305 h 10288588"/>
              <a:gd name="connsiteX213" fmla="*/ 6630930 w 9778693"/>
              <a:gd name="connsiteY213" fmla="*/ 9545232 h 10288588"/>
              <a:gd name="connsiteX214" fmla="*/ 6608268 w 9778693"/>
              <a:gd name="connsiteY214" fmla="*/ 9531624 h 10288588"/>
              <a:gd name="connsiteX215" fmla="*/ 6585605 w 9778693"/>
              <a:gd name="connsiteY215" fmla="*/ 9518016 h 10288588"/>
              <a:gd name="connsiteX216" fmla="*/ 6562943 w 9778693"/>
              <a:gd name="connsiteY216" fmla="*/ 9504408 h 10288588"/>
              <a:gd name="connsiteX217" fmla="*/ 6542547 w 9778693"/>
              <a:gd name="connsiteY217" fmla="*/ 9490800 h 10288588"/>
              <a:gd name="connsiteX218" fmla="*/ 6522152 w 9778693"/>
              <a:gd name="connsiteY218" fmla="*/ 9474923 h 10288588"/>
              <a:gd name="connsiteX219" fmla="*/ 6504022 w 9778693"/>
              <a:gd name="connsiteY219" fmla="*/ 9456778 h 10288588"/>
              <a:gd name="connsiteX220" fmla="*/ 6483626 w 9778693"/>
              <a:gd name="connsiteY220" fmla="*/ 9438634 h 10288588"/>
              <a:gd name="connsiteX221" fmla="*/ 6465496 w 9778693"/>
              <a:gd name="connsiteY221" fmla="*/ 9420490 h 10288588"/>
              <a:gd name="connsiteX222" fmla="*/ 6449633 w 9778693"/>
              <a:gd name="connsiteY222" fmla="*/ 9400077 h 10288588"/>
              <a:gd name="connsiteX223" fmla="*/ 6433769 w 9778693"/>
              <a:gd name="connsiteY223" fmla="*/ 9377396 h 10288588"/>
              <a:gd name="connsiteX224" fmla="*/ 6417906 w 9778693"/>
              <a:gd name="connsiteY224" fmla="*/ 9356984 h 10288588"/>
              <a:gd name="connsiteX225" fmla="*/ 6402042 w 9778693"/>
              <a:gd name="connsiteY225" fmla="*/ 9334304 h 10288588"/>
              <a:gd name="connsiteX226" fmla="*/ 6390711 w 9778693"/>
              <a:gd name="connsiteY226" fmla="*/ 9309355 h 10288588"/>
              <a:gd name="connsiteX227" fmla="*/ 6377114 w 9778693"/>
              <a:gd name="connsiteY227" fmla="*/ 9284406 h 10288588"/>
              <a:gd name="connsiteX228" fmla="*/ 3061649 w 9778693"/>
              <a:gd name="connsiteY228" fmla="*/ 2008483 h 10288588"/>
              <a:gd name="connsiteX229" fmla="*/ 3050318 w 9778693"/>
              <a:gd name="connsiteY229" fmla="*/ 1981267 h 10288588"/>
              <a:gd name="connsiteX230" fmla="*/ 3041253 w 9778693"/>
              <a:gd name="connsiteY230" fmla="*/ 1956318 h 10288588"/>
              <a:gd name="connsiteX231" fmla="*/ 3034454 w 9778693"/>
              <a:gd name="connsiteY231" fmla="*/ 1931369 h 10288588"/>
              <a:gd name="connsiteX232" fmla="*/ 3027655 w 9778693"/>
              <a:gd name="connsiteY232" fmla="*/ 1904153 h 10288588"/>
              <a:gd name="connsiteX233" fmla="*/ 3020857 w 9778693"/>
              <a:gd name="connsiteY233" fmla="*/ 1879204 h 10288588"/>
              <a:gd name="connsiteX234" fmla="*/ 3018591 w 9778693"/>
              <a:gd name="connsiteY234" fmla="*/ 1854255 h 10288588"/>
              <a:gd name="connsiteX235" fmla="*/ 3016324 w 9778693"/>
              <a:gd name="connsiteY235" fmla="*/ 1827039 h 10288588"/>
              <a:gd name="connsiteX236" fmla="*/ 3014058 w 9778693"/>
              <a:gd name="connsiteY236" fmla="*/ 1802090 h 10288588"/>
              <a:gd name="connsiteX237" fmla="*/ 3014058 w 9778693"/>
              <a:gd name="connsiteY237" fmla="*/ 1774874 h 10288588"/>
              <a:gd name="connsiteX238" fmla="*/ 3016324 w 9778693"/>
              <a:gd name="connsiteY238" fmla="*/ 1747657 h 10288588"/>
              <a:gd name="connsiteX239" fmla="*/ 3018591 w 9778693"/>
              <a:gd name="connsiteY239" fmla="*/ 1722708 h 10288588"/>
              <a:gd name="connsiteX240" fmla="*/ 3020857 w 9778693"/>
              <a:gd name="connsiteY240" fmla="*/ 1695491 h 10288588"/>
              <a:gd name="connsiteX241" fmla="*/ 3025389 w 9778693"/>
              <a:gd name="connsiteY241" fmla="*/ 1672811 h 10288588"/>
              <a:gd name="connsiteX242" fmla="*/ 3032188 w 9778693"/>
              <a:gd name="connsiteY242" fmla="*/ 1647862 h 10288588"/>
              <a:gd name="connsiteX243" fmla="*/ 3038987 w 9778693"/>
              <a:gd name="connsiteY243" fmla="*/ 1620646 h 10288588"/>
              <a:gd name="connsiteX244" fmla="*/ 3048052 w 9778693"/>
              <a:gd name="connsiteY244" fmla="*/ 1597965 h 10288588"/>
              <a:gd name="connsiteX245" fmla="*/ 3057116 w 9778693"/>
              <a:gd name="connsiteY245" fmla="*/ 1575284 h 10288588"/>
              <a:gd name="connsiteX246" fmla="*/ 3066181 w 9778693"/>
              <a:gd name="connsiteY246" fmla="*/ 1548068 h 10288588"/>
              <a:gd name="connsiteX247" fmla="*/ 3077513 w 9778693"/>
              <a:gd name="connsiteY247" fmla="*/ 1527655 h 10288588"/>
              <a:gd name="connsiteX248" fmla="*/ 3093376 w 9778693"/>
              <a:gd name="connsiteY248" fmla="*/ 1504975 h 10288588"/>
              <a:gd name="connsiteX249" fmla="*/ 3106974 w 9778693"/>
              <a:gd name="connsiteY249" fmla="*/ 1482294 h 10288588"/>
              <a:gd name="connsiteX250" fmla="*/ 3120571 w 9778693"/>
              <a:gd name="connsiteY250" fmla="*/ 1461882 h 10288588"/>
              <a:gd name="connsiteX251" fmla="*/ 3136434 w 9778693"/>
              <a:gd name="connsiteY251" fmla="*/ 1441469 h 10288588"/>
              <a:gd name="connsiteX252" fmla="*/ 3152298 w 9778693"/>
              <a:gd name="connsiteY252" fmla="*/ 1423325 h 10288588"/>
              <a:gd name="connsiteX253" fmla="*/ 3172694 w 9778693"/>
              <a:gd name="connsiteY253" fmla="*/ 1402912 h 10288588"/>
              <a:gd name="connsiteX254" fmla="*/ 3190823 w 9778693"/>
              <a:gd name="connsiteY254" fmla="*/ 1384768 h 10288588"/>
              <a:gd name="connsiteX255" fmla="*/ 3211219 w 9778693"/>
              <a:gd name="connsiteY255" fmla="*/ 1366623 h 10288588"/>
              <a:gd name="connsiteX256" fmla="*/ 3231615 w 9778693"/>
              <a:gd name="connsiteY256" fmla="*/ 1350747 h 10288588"/>
              <a:gd name="connsiteX257" fmla="*/ 3254277 w 9778693"/>
              <a:gd name="connsiteY257" fmla="*/ 1334871 h 10288588"/>
              <a:gd name="connsiteX258" fmla="*/ 3276938 w 9778693"/>
              <a:gd name="connsiteY258" fmla="*/ 1321262 h 10288588"/>
              <a:gd name="connsiteX259" fmla="*/ 3299601 w 9778693"/>
              <a:gd name="connsiteY259" fmla="*/ 1307654 h 10288588"/>
              <a:gd name="connsiteX260" fmla="*/ 3326795 w 9778693"/>
              <a:gd name="connsiteY260" fmla="*/ 1296314 h 10288588"/>
              <a:gd name="connsiteX261" fmla="*/ 3351724 w 9778693"/>
              <a:gd name="connsiteY261" fmla="*/ 1284974 h 10288588"/>
              <a:gd name="connsiteX262" fmla="*/ 3376652 w 9778693"/>
              <a:gd name="connsiteY262" fmla="*/ 1275901 h 10288588"/>
              <a:gd name="connsiteX263" fmla="*/ 3403847 w 9778693"/>
              <a:gd name="connsiteY263" fmla="*/ 1269097 h 10288588"/>
              <a:gd name="connsiteX264" fmla="*/ 3428774 w 9778693"/>
              <a:gd name="connsiteY264" fmla="*/ 1260025 h 10288588"/>
              <a:gd name="connsiteX265" fmla="*/ 3453704 w 9778693"/>
              <a:gd name="connsiteY265" fmla="*/ 1255489 h 10288588"/>
              <a:gd name="connsiteX266" fmla="*/ 3480898 w 9778693"/>
              <a:gd name="connsiteY266" fmla="*/ 1250953 h 10288588"/>
              <a:gd name="connsiteX267" fmla="*/ 3505826 w 9778693"/>
              <a:gd name="connsiteY267" fmla="*/ 1248684 h 10288588"/>
              <a:gd name="connsiteX268" fmla="*/ 4492995 w 9778693"/>
              <a:gd name="connsiteY268" fmla="*/ 464570 h 10288588"/>
              <a:gd name="connsiteX269" fmla="*/ 4522405 w 9778693"/>
              <a:gd name="connsiteY269" fmla="*/ 464570 h 10288588"/>
              <a:gd name="connsiteX270" fmla="*/ 4547289 w 9778693"/>
              <a:gd name="connsiteY270" fmla="*/ 466839 h 10288588"/>
              <a:gd name="connsiteX271" fmla="*/ 4572174 w 9778693"/>
              <a:gd name="connsiteY271" fmla="*/ 469108 h 10288588"/>
              <a:gd name="connsiteX272" fmla="*/ 4599322 w 9778693"/>
              <a:gd name="connsiteY272" fmla="*/ 471377 h 10288588"/>
              <a:gd name="connsiteX273" fmla="*/ 4624206 w 9778693"/>
              <a:gd name="connsiteY273" fmla="*/ 475915 h 10288588"/>
              <a:gd name="connsiteX274" fmla="*/ 4646829 w 9778693"/>
              <a:gd name="connsiteY274" fmla="*/ 482722 h 10288588"/>
              <a:gd name="connsiteX275" fmla="*/ 4673976 w 9778693"/>
              <a:gd name="connsiteY275" fmla="*/ 489530 h 10288588"/>
              <a:gd name="connsiteX276" fmla="*/ 4696599 w 9778693"/>
              <a:gd name="connsiteY276" fmla="*/ 498606 h 10288588"/>
              <a:gd name="connsiteX277" fmla="*/ 4721484 w 9778693"/>
              <a:gd name="connsiteY277" fmla="*/ 507682 h 10288588"/>
              <a:gd name="connsiteX278" fmla="*/ 4744106 w 9778693"/>
              <a:gd name="connsiteY278" fmla="*/ 516758 h 10288588"/>
              <a:gd name="connsiteX279" fmla="*/ 4766729 w 9778693"/>
              <a:gd name="connsiteY279" fmla="*/ 528103 h 10288588"/>
              <a:gd name="connsiteX280" fmla="*/ 4789352 w 9778693"/>
              <a:gd name="connsiteY280" fmla="*/ 543986 h 10288588"/>
              <a:gd name="connsiteX281" fmla="*/ 4809712 w 9778693"/>
              <a:gd name="connsiteY281" fmla="*/ 557600 h 10288588"/>
              <a:gd name="connsiteX282" fmla="*/ 4832335 w 9778693"/>
              <a:gd name="connsiteY282" fmla="*/ 571215 h 10288588"/>
              <a:gd name="connsiteX283" fmla="*/ 4852695 w 9778693"/>
              <a:gd name="connsiteY283" fmla="*/ 587098 h 10288588"/>
              <a:gd name="connsiteX284" fmla="*/ 4870793 w 9778693"/>
              <a:gd name="connsiteY284" fmla="*/ 607519 h 10288588"/>
              <a:gd name="connsiteX285" fmla="*/ 4891153 w 9778693"/>
              <a:gd name="connsiteY285" fmla="*/ 623402 h 10288588"/>
              <a:gd name="connsiteX286" fmla="*/ 4909252 w 9778693"/>
              <a:gd name="connsiteY286" fmla="*/ 643823 h 10288588"/>
              <a:gd name="connsiteX287" fmla="*/ 4927350 w 9778693"/>
              <a:gd name="connsiteY287" fmla="*/ 661976 h 10288588"/>
              <a:gd name="connsiteX288" fmla="*/ 4943185 w 9778693"/>
              <a:gd name="connsiteY288" fmla="*/ 684666 h 10288588"/>
              <a:gd name="connsiteX289" fmla="*/ 4956759 w 9778693"/>
              <a:gd name="connsiteY289" fmla="*/ 707356 h 10288588"/>
              <a:gd name="connsiteX290" fmla="*/ 4970333 w 9778693"/>
              <a:gd name="connsiteY290" fmla="*/ 727777 h 10288588"/>
              <a:gd name="connsiteX291" fmla="*/ 4983906 w 9778693"/>
              <a:gd name="connsiteY291" fmla="*/ 755006 h 10288588"/>
              <a:gd name="connsiteX292" fmla="*/ 4997480 w 9778693"/>
              <a:gd name="connsiteY292" fmla="*/ 777696 h 10288588"/>
              <a:gd name="connsiteX293" fmla="*/ 7827571 w 9778693"/>
              <a:gd name="connsiteY293" fmla="*/ 7003906 h 10288588"/>
              <a:gd name="connsiteX294" fmla="*/ 7836620 w 9778693"/>
              <a:gd name="connsiteY294" fmla="*/ 7026596 h 10288588"/>
              <a:gd name="connsiteX295" fmla="*/ 7847931 w 9778693"/>
              <a:gd name="connsiteY295" fmla="*/ 7053825 h 10288588"/>
              <a:gd name="connsiteX296" fmla="*/ 7856980 w 9778693"/>
              <a:gd name="connsiteY296" fmla="*/ 7078784 h 10288588"/>
              <a:gd name="connsiteX297" fmla="*/ 7863767 w 9778693"/>
              <a:gd name="connsiteY297" fmla="*/ 7106012 h 10288588"/>
              <a:gd name="connsiteX298" fmla="*/ 7868291 w 9778693"/>
              <a:gd name="connsiteY298" fmla="*/ 7133241 h 10288588"/>
              <a:gd name="connsiteX299" fmla="*/ 7872816 w 9778693"/>
              <a:gd name="connsiteY299" fmla="*/ 7158200 h 10288588"/>
              <a:gd name="connsiteX300" fmla="*/ 7875078 w 9778693"/>
              <a:gd name="connsiteY300" fmla="*/ 7183159 h 10288588"/>
              <a:gd name="connsiteX301" fmla="*/ 7875078 w 9778693"/>
              <a:gd name="connsiteY301" fmla="*/ 7210388 h 10288588"/>
              <a:gd name="connsiteX302" fmla="*/ 7875078 w 9778693"/>
              <a:gd name="connsiteY302" fmla="*/ 7235347 h 10288588"/>
              <a:gd name="connsiteX303" fmla="*/ 7875078 w 9778693"/>
              <a:gd name="connsiteY303" fmla="*/ 7262575 h 10288588"/>
              <a:gd name="connsiteX304" fmla="*/ 7872816 w 9778693"/>
              <a:gd name="connsiteY304" fmla="*/ 7289804 h 10288588"/>
              <a:gd name="connsiteX305" fmla="*/ 7868291 w 9778693"/>
              <a:gd name="connsiteY305" fmla="*/ 7312494 h 10288588"/>
              <a:gd name="connsiteX306" fmla="*/ 7863767 w 9778693"/>
              <a:gd name="connsiteY306" fmla="*/ 7337453 h 10288588"/>
              <a:gd name="connsiteX307" fmla="*/ 7859242 w 9778693"/>
              <a:gd name="connsiteY307" fmla="*/ 7364681 h 10288588"/>
              <a:gd name="connsiteX308" fmla="*/ 7850193 w 9778693"/>
              <a:gd name="connsiteY308" fmla="*/ 7389641 h 10288588"/>
              <a:gd name="connsiteX309" fmla="*/ 7843406 w 9778693"/>
              <a:gd name="connsiteY309" fmla="*/ 7412331 h 10288588"/>
              <a:gd name="connsiteX310" fmla="*/ 7832095 w 9778693"/>
              <a:gd name="connsiteY310" fmla="*/ 7437290 h 10288588"/>
              <a:gd name="connsiteX311" fmla="*/ 7820784 w 9778693"/>
              <a:gd name="connsiteY311" fmla="*/ 7459981 h 10288588"/>
              <a:gd name="connsiteX312" fmla="*/ 7809473 w 9778693"/>
              <a:gd name="connsiteY312" fmla="*/ 7482671 h 10288588"/>
              <a:gd name="connsiteX313" fmla="*/ 7798161 w 9778693"/>
              <a:gd name="connsiteY313" fmla="*/ 7507630 h 10288588"/>
              <a:gd name="connsiteX314" fmla="*/ 7784588 w 9778693"/>
              <a:gd name="connsiteY314" fmla="*/ 7528051 h 10288588"/>
              <a:gd name="connsiteX315" fmla="*/ 7768752 w 9778693"/>
              <a:gd name="connsiteY315" fmla="*/ 7548473 h 10288588"/>
              <a:gd name="connsiteX316" fmla="*/ 7750654 w 9778693"/>
              <a:gd name="connsiteY316" fmla="*/ 7571163 h 10288588"/>
              <a:gd name="connsiteX317" fmla="*/ 7734818 w 9778693"/>
              <a:gd name="connsiteY317" fmla="*/ 7589315 h 10288588"/>
              <a:gd name="connsiteX318" fmla="*/ 7716720 w 9778693"/>
              <a:gd name="connsiteY318" fmla="*/ 7607467 h 10288588"/>
              <a:gd name="connsiteX319" fmla="*/ 7698622 w 9778693"/>
              <a:gd name="connsiteY319" fmla="*/ 7625620 h 10288588"/>
              <a:gd name="connsiteX320" fmla="*/ 7675999 w 9778693"/>
              <a:gd name="connsiteY320" fmla="*/ 7643772 h 10288588"/>
              <a:gd name="connsiteX321" fmla="*/ 7655639 w 9778693"/>
              <a:gd name="connsiteY321" fmla="*/ 7659655 h 10288588"/>
              <a:gd name="connsiteX322" fmla="*/ 7635278 w 9778693"/>
              <a:gd name="connsiteY322" fmla="*/ 7675538 h 10288588"/>
              <a:gd name="connsiteX323" fmla="*/ 7612656 w 9778693"/>
              <a:gd name="connsiteY323" fmla="*/ 7689152 h 10288588"/>
              <a:gd name="connsiteX324" fmla="*/ 7587771 w 9778693"/>
              <a:gd name="connsiteY324" fmla="*/ 7702767 h 10288588"/>
              <a:gd name="connsiteX325" fmla="*/ 7562886 w 9778693"/>
              <a:gd name="connsiteY325" fmla="*/ 7716381 h 10288588"/>
              <a:gd name="connsiteX326" fmla="*/ 7540263 w 9778693"/>
              <a:gd name="connsiteY326" fmla="*/ 7725457 h 10288588"/>
              <a:gd name="connsiteX327" fmla="*/ 7513116 w 9778693"/>
              <a:gd name="connsiteY327" fmla="*/ 7734533 h 10288588"/>
              <a:gd name="connsiteX328" fmla="*/ 7488231 w 9778693"/>
              <a:gd name="connsiteY328" fmla="*/ 7743609 h 10288588"/>
              <a:gd name="connsiteX329" fmla="*/ 7463346 w 9778693"/>
              <a:gd name="connsiteY329" fmla="*/ 7750416 h 10288588"/>
              <a:gd name="connsiteX330" fmla="*/ 7433937 w 9778693"/>
              <a:gd name="connsiteY330" fmla="*/ 7754954 h 10288588"/>
              <a:gd name="connsiteX331" fmla="*/ 7409052 w 9778693"/>
              <a:gd name="connsiteY331" fmla="*/ 7759492 h 10288588"/>
              <a:gd name="connsiteX332" fmla="*/ 7384167 w 9778693"/>
              <a:gd name="connsiteY332" fmla="*/ 7761761 h 10288588"/>
              <a:gd name="connsiteX333" fmla="*/ 7357020 w 9778693"/>
              <a:gd name="connsiteY333" fmla="*/ 7761761 h 10288588"/>
              <a:gd name="connsiteX334" fmla="*/ 7332135 w 9778693"/>
              <a:gd name="connsiteY334" fmla="*/ 7761761 h 10288588"/>
              <a:gd name="connsiteX335" fmla="*/ 7307250 w 9778693"/>
              <a:gd name="connsiteY335" fmla="*/ 7761761 h 10288588"/>
              <a:gd name="connsiteX336" fmla="*/ 7280103 w 9778693"/>
              <a:gd name="connsiteY336" fmla="*/ 7759492 h 10288588"/>
              <a:gd name="connsiteX337" fmla="*/ 7255218 w 9778693"/>
              <a:gd name="connsiteY337" fmla="*/ 7754954 h 10288588"/>
              <a:gd name="connsiteX338" fmla="*/ 7230333 w 9778693"/>
              <a:gd name="connsiteY338" fmla="*/ 7750416 h 10288588"/>
              <a:gd name="connsiteX339" fmla="*/ 7203186 w 9778693"/>
              <a:gd name="connsiteY339" fmla="*/ 7745878 h 10288588"/>
              <a:gd name="connsiteX340" fmla="*/ 7178301 w 9778693"/>
              <a:gd name="connsiteY340" fmla="*/ 7739071 h 10288588"/>
              <a:gd name="connsiteX341" fmla="*/ 7155679 w 9778693"/>
              <a:gd name="connsiteY341" fmla="*/ 7729995 h 10288588"/>
              <a:gd name="connsiteX342" fmla="*/ 7133056 w 9778693"/>
              <a:gd name="connsiteY342" fmla="*/ 7720919 h 10288588"/>
              <a:gd name="connsiteX343" fmla="*/ 7108171 w 9778693"/>
              <a:gd name="connsiteY343" fmla="*/ 7707305 h 10288588"/>
              <a:gd name="connsiteX344" fmla="*/ 7085548 w 9778693"/>
              <a:gd name="connsiteY344" fmla="*/ 7695959 h 10288588"/>
              <a:gd name="connsiteX345" fmla="*/ 7062926 w 9778693"/>
              <a:gd name="connsiteY345" fmla="*/ 7684614 h 10288588"/>
              <a:gd name="connsiteX346" fmla="*/ 7040303 w 9778693"/>
              <a:gd name="connsiteY346" fmla="*/ 7671000 h 10288588"/>
              <a:gd name="connsiteX347" fmla="*/ 7019943 w 9778693"/>
              <a:gd name="connsiteY347" fmla="*/ 7655117 h 10288588"/>
              <a:gd name="connsiteX348" fmla="*/ 6999582 w 9778693"/>
              <a:gd name="connsiteY348" fmla="*/ 7639234 h 10288588"/>
              <a:gd name="connsiteX349" fmla="*/ 6981484 w 9778693"/>
              <a:gd name="connsiteY349" fmla="*/ 7621082 h 10288588"/>
              <a:gd name="connsiteX350" fmla="*/ 6961124 w 9778693"/>
              <a:gd name="connsiteY350" fmla="*/ 7602929 h 10288588"/>
              <a:gd name="connsiteX351" fmla="*/ 6943026 w 9778693"/>
              <a:gd name="connsiteY351" fmla="*/ 7584777 h 10288588"/>
              <a:gd name="connsiteX352" fmla="*/ 6927190 w 9778693"/>
              <a:gd name="connsiteY352" fmla="*/ 7566625 h 10288588"/>
              <a:gd name="connsiteX353" fmla="*/ 6911354 w 9778693"/>
              <a:gd name="connsiteY353" fmla="*/ 7543935 h 10288588"/>
              <a:gd name="connsiteX354" fmla="*/ 6895518 w 9778693"/>
              <a:gd name="connsiteY354" fmla="*/ 7521244 h 10288588"/>
              <a:gd name="connsiteX355" fmla="*/ 6879682 w 9778693"/>
              <a:gd name="connsiteY355" fmla="*/ 7498554 h 10288588"/>
              <a:gd name="connsiteX356" fmla="*/ 6866109 w 9778693"/>
              <a:gd name="connsiteY356" fmla="*/ 7473595 h 10288588"/>
              <a:gd name="connsiteX357" fmla="*/ 6854798 w 9778693"/>
              <a:gd name="connsiteY357" fmla="*/ 7450905 h 10288588"/>
              <a:gd name="connsiteX358" fmla="*/ 4024707 w 9778693"/>
              <a:gd name="connsiteY358" fmla="*/ 1224695 h 10288588"/>
              <a:gd name="connsiteX359" fmla="*/ 4013396 w 9778693"/>
              <a:gd name="connsiteY359" fmla="*/ 1199735 h 10288588"/>
              <a:gd name="connsiteX360" fmla="*/ 4004347 w 9778693"/>
              <a:gd name="connsiteY360" fmla="*/ 1172507 h 10288588"/>
              <a:gd name="connsiteX361" fmla="*/ 3995298 w 9778693"/>
              <a:gd name="connsiteY361" fmla="*/ 1147547 h 10288588"/>
              <a:gd name="connsiteX362" fmla="*/ 3990773 w 9778693"/>
              <a:gd name="connsiteY362" fmla="*/ 1122588 h 10288588"/>
              <a:gd name="connsiteX363" fmla="*/ 3983986 w 9778693"/>
              <a:gd name="connsiteY363" fmla="*/ 1095360 h 10288588"/>
              <a:gd name="connsiteX364" fmla="*/ 3981724 w 9778693"/>
              <a:gd name="connsiteY364" fmla="*/ 1070400 h 10288588"/>
              <a:gd name="connsiteX365" fmla="*/ 3979462 w 9778693"/>
              <a:gd name="connsiteY365" fmla="*/ 1043172 h 10288588"/>
              <a:gd name="connsiteX366" fmla="*/ 3977200 w 9778693"/>
              <a:gd name="connsiteY366" fmla="*/ 1015944 h 10288588"/>
              <a:gd name="connsiteX367" fmla="*/ 3977200 w 9778693"/>
              <a:gd name="connsiteY367" fmla="*/ 990985 h 10288588"/>
              <a:gd name="connsiteX368" fmla="*/ 3977200 w 9778693"/>
              <a:gd name="connsiteY368" fmla="*/ 963756 h 10288588"/>
              <a:gd name="connsiteX369" fmla="*/ 3979462 w 9778693"/>
              <a:gd name="connsiteY369" fmla="*/ 938797 h 10288588"/>
              <a:gd name="connsiteX370" fmla="*/ 3983986 w 9778693"/>
              <a:gd name="connsiteY370" fmla="*/ 913838 h 10288588"/>
              <a:gd name="connsiteX371" fmla="*/ 3988511 w 9778693"/>
              <a:gd name="connsiteY371" fmla="*/ 886609 h 10288588"/>
              <a:gd name="connsiteX372" fmla="*/ 3995298 w 9778693"/>
              <a:gd name="connsiteY372" fmla="*/ 863919 h 10288588"/>
              <a:gd name="connsiteX373" fmla="*/ 4002085 w 9778693"/>
              <a:gd name="connsiteY373" fmla="*/ 838960 h 10288588"/>
              <a:gd name="connsiteX374" fmla="*/ 4008872 w 9778693"/>
              <a:gd name="connsiteY374" fmla="*/ 814000 h 10288588"/>
              <a:gd name="connsiteX375" fmla="*/ 4020183 w 9778693"/>
              <a:gd name="connsiteY375" fmla="*/ 789041 h 10288588"/>
              <a:gd name="connsiteX376" fmla="*/ 4029232 w 9778693"/>
              <a:gd name="connsiteY376" fmla="*/ 766351 h 10288588"/>
              <a:gd name="connsiteX377" fmla="*/ 4042806 w 9778693"/>
              <a:gd name="connsiteY377" fmla="*/ 741392 h 10288588"/>
              <a:gd name="connsiteX378" fmla="*/ 4056379 w 9778693"/>
              <a:gd name="connsiteY378" fmla="*/ 720970 h 10288588"/>
              <a:gd name="connsiteX379" fmla="*/ 4069953 w 9778693"/>
              <a:gd name="connsiteY379" fmla="*/ 700549 h 10288588"/>
              <a:gd name="connsiteX380" fmla="*/ 4083526 w 9778693"/>
              <a:gd name="connsiteY380" fmla="*/ 677859 h 10288588"/>
              <a:gd name="connsiteX381" fmla="*/ 4099362 w 9778693"/>
              <a:gd name="connsiteY381" fmla="*/ 657438 h 10288588"/>
              <a:gd name="connsiteX382" fmla="*/ 4117460 w 9778693"/>
              <a:gd name="connsiteY382" fmla="*/ 637016 h 10288588"/>
              <a:gd name="connsiteX383" fmla="*/ 4135558 w 9778693"/>
              <a:gd name="connsiteY383" fmla="*/ 618864 h 10288588"/>
              <a:gd name="connsiteX384" fmla="*/ 4153656 w 9778693"/>
              <a:gd name="connsiteY384" fmla="*/ 600712 h 10288588"/>
              <a:gd name="connsiteX385" fmla="*/ 4174017 w 9778693"/>
              <a:gd name="connsiteY385" fmla="*/ 582560 h 10288588"/>
              <a:gd name="connsiteX386" fmla="*/ 4196639 w 9778693"/>
              <a:gd name="connsiteY386" fmla="*/ 566676 h 10288588"/>
              <a:gd name="connsiteX387" fmla="*/ 4216999 w 9778693"/>
              <a:gd name="connsiteY387" fmla="*/ 553062 h 10288588"/>
              <a:gd name="connsiteX388" fmla="*/ 4239622 w 9778693"/>
              <a:gd name="connsiteY388" fmla="*/ 539448 h 10288588"/>
              <a:gd name="connsiteX389" fmla="*/ 4262244 w 9778693"/>
              <a:gd name="connsiteY389" fmla="*/ 523565 h 10288588"/>
              <a:gd name="connsiteX390" fmla="*/ 4289392 w 9778693"/>
              <a:gd name="connsiteY390" fmla="*/ 512220 h 10288588"/>
              <a:gd name="connsiteX391" fmla="*/ 4314276 w 9778693"/>
              <a:gd name="connsiteY391" fmla="*/ 500875 h 10288588"/>
              <a:gd name="connsiteX392" fmla="*/ 4339161 w 9778693"/>
              <a:gd name="connsiteY392" fmla="*/ 491799 h 10288588"/>
              <a:gd name="connsiteX393" fmla="*/ 4366308 w 9778693"/>
              <a:gd name="connsiteY393" fmla="*/ 484992 h 10288588"/>
              <a:gd name="connsiteX394" fmla="*/ 4391193 w 9778693"/>
              <a:gd name="connsiteY394" fmla="*/ 478184 h 10288588"/>
              <a:gd name="connsiteX395" fmla="*/ 4416078 w 9778693"/>
              <a:gd name="connsiteY395" fmla="*/ 473646 h 10288588"/>
              <a:gd name="connsiteX396" fmla="*/ 4443225 w 9778693"/>
              <a:gd name="connsiteY396" fmla="*/ 469108 h 10288588"/>
              <a:gd name="connsiteX397" fmla="*/ 4468110 w 9778693"/>
              <a:gd name="connsiteY397" fmla="*/ 466839 h 10288588"/>
              <a:gd name="connsiteX398" fmla="*/ 0 w 9778693"/>
              <a:gd name="connsiteY398" fmla="*/ 1 h 10288588"/>
              <a:gd name="connsiteX399" fmla="*/ 684396 w 9778693"/>
              <a:gd name="connsiteY399" fmla="*/ 1 h 10288588"/>
              <a:gd name="connsiteX400" fmla="*/ 4335261 w 9778693"/>
              <a:gd name="connsiteY400" fmla="*/ 8000114 h 10288588"/>
              <a:gd name="connsiteX401" fmla="*/ 4346592 w 9778693"/>
              <a:gd name="connsiteY401" fmla="*/ 8025029 h 10288588"/>
              <a:gd name="connsiteX402" fmla="*/ 4357923 w 9778693"/>
              <a:gd name="connsiteY402" fmla="*/ 8049944 h 10288588"/>
              <a:gd name="connsiteX403" fmla="*/ 4364721 w 9778693"/>
              <a:gd name="connsiteY403" fmla="*/ 8077125 h 10288588"/>
              <a:gd name="connsiteX404" fmla="*/ 4371520 w 9778693"/>
              <a:gd name="connsiteY404" fmla="*/ 8102040 h 10288588"/>
              <a:gd name="connsiteX405" fmla="*/ 4376052 w 9778693"/>
              <a:gd name="connsiteY405" fmla="*/ 8126956 h 10288588"/>
              <a:gd name="connsiteX406" fmla="*/ 4380585 w 9778693"/>
              <a:gd name="connsiteY406" fmla="*/ 8154136 h 10288588"/>
              <a:gd name="connsiteX407" fmla="*/ 4382851 w 9778693"/>
              <a:gd name="connsiteY407" fmla="*/ 8179052 h 10288588"/>
              <a:gd name="connsiteX408" fmla="*/ 4385117 w 9778693"/>
              <a:gd name="connsiteY408" fmla="*/ 8206232 h 10288588"/>
              <a:gd name="connsiteX409" fmla="*/ 4385117 w 9778693"/>
              <a:gd name="connsiteY409" fmla="*/ 8233412 h 10288588"/>
              <a:gd name="connsiteX410" fmla="*/ 4382851 w 9778693"/>
              <a:gd name="connsiteY410" fmla="*/ 8258328 h 10288588"/>
              <a:gd name="connsiteX411" fmla="*/ 4380585 w 9778693"/>
              <a:gd name="connsiteY411" fmla="*/ 8283243 h 10288588"/>
              <a:gd name="connsiteX412" fmla="*/ 4378319 w 9778693"/>
              <a:gd name="connsiteY412" fmla="*/ 8310424 h 10288588"/>
              <a:gd name="connsiteX413" fmla="*/ 4371520 w 9778693"/>
              <a:gd name="connsiteY413" fmla="*/ 8335339 h 10288588"/>
              <a:gd name="connsiteX414" fmla="*/ 4366988 w 9778693"/>
              <a:gd name="connsiteY414" fmla="*/ 8357990 h 10288588"/>
              <a:gd name="connsiteX415" fmla="*/ 4360189 w 9778693"/>
              <a:gd name="connsiteY415" fmla="*/ 8385170 h 10288588"/>
              <a:gd name="connsiteX416" fmla="*/ 4348858 w 9778693"/>
              <a:gd name="connsiteY416" fmla="*/ 8407820 h 10288588"/>
              <a:gd name="connsiteX417" fmla="*/ 4339793 w 9778693"/>
              <a:gd name="connsiteY417" fmla="*/ 8432736 h 10288588"/>
              <a:gd name="connsiteX418" fmla="*/ 4328462 w 9778693"/>
              <a:gd name="connsiteY418" fmla="*/ 8457651 h 10288588"/>
              <a:gd name="connsiteX419" fmla="*/ 4317131 w 9778693"/>
              <a:gd name="connsiteY419" fmla="*/ 8478036 h 10288588"/>
              <a:gd name="connsiteX420" fmla="*/ 4305800 w 9778693"/>
              <a:gd name="connsiteY420" fmla="*/ 8500687 h 10288588"/>
              <a:gd name="connsiteX421" fmla="*/ 4292203 w 9778693"/>
              <a:gd name="connsiteY421" fmla="*/ 8523337 h 10288588"/>
              <a:gd name="connsiteX422" fmla="*/ 4276339 w 9778693"/>
              <a:gd name="connsiteY422" fmla="*/ 8543722 h 10288588"/>
              <a:gd name="connsiteX423" fmla="*/ 4260476 w 9778693"/>
              <a:gd name="connsiteY423" fmla="*/ 8564108 h 10288588"/>
              <a:gd name="connsiteX424" fmla="*/ 4242346 w 9778693"/>
              <a:gd name="connsiteY424" fmla="*/ 8586758 h 10288588"/>
              <a:gd name="connsiteX425" fmla="*/ 4224216 w 9778693"/>
              <a:gd name="connsiteY425" fmla="*/ 8604878 h 10288588"/>
              <a:gd name="connsiteX426" fmla="*/ 4206087 w 9778693"/>
              <a:gd name="connsiteY426" fmla="*/ 8620734 h 10288588"/>
              <a:gd name="connsiteX427" fmla="*/ 4185691 w 9778693"/>
              <a:gd name="connsiteY427" fmla="*/ 8638854 h 10288588"/>
              <a:gd name="connsiteX428" fmla="*/ 4165295 w 9778693"/>
              <a:gd name="connsiteY428" fmla="*/ 8656974 h 10288588"/>
              <a:gd name="connsiteX429" fmla="*/ 4142634 w 9778693"/>
              <a:gd name="connsiteY429" fmla="*/ 8670565 h 10288588"/>
              <a:gd name="connsiteX430" fmla="*/ 4122237 w 9778693"/>
              <a:gd name="connsiteY430" fmla="*/ 8684155 h 10288588"/>
              <a:gd name="connsiteX431" fmla="*/ 4095043 w 9778693"/>
              <a:gd name="connsiteY431" fmla="*/ 8697745 h 10288588"/>
              <a:gd name="connsiteX432" fmla="*/ 4072381 w 9778693"/>
              <a:gd name="connsiteY432" fmla="*/ 8709070 h 10288588"/>
              <a:gd name="connsiteX433" fmla="*/ 4047452 w 9778693"/>
              <a:gd name="connsiteY433" fmla="*/ 8720395 h 10288588"/>
              <a:gd name="connsiteX434" fmla="*/ 4020258 w 9778693"/>
              <a:gd name="connsiteY434" fmla="*/ 8731721 h 10288588"/>
              <a:gd name="connsiteX435" fmla="*/ 3995330 w 9778693"/>
              <a:gd name="connsiteY435" fmla="*/ 8738516 h 10288588"/>
              <a:gd name="connsiteX436" fmla="*/ 3970401 w 9778693"/>
              <a:gd name="connsiteY436" fmla="*/ 8745311 h 10288588"/>
              <a:gd name="connsiteX437" fmla="*/ 3943207 w 9778693"/>
              <a:gd name="connsiteY437" fmla="*/ 8749841 h 10288588"/>
              <a:gd name="connsiteX438" fmla="*/ 3918279 w 9778693"/>
              <a:gd name="connsiteY438" fmla="*/ 8754371 h 10288588"/>
              <a:gd name="connsiteX439" fmla="*/ 3891084 w 9778693"/>
              <a:gd name="connsiteY439" fmla="*/ 8756636 h 10288588"/>
              <a:gd name="connsiteX440" fmla="*/ 3863890 w 9778693"/>
              <a:gd name="connsiteY440" fmla="*/ 8758901 h 10288588"/>
              <a:gd name="connsiteX441" fmla="*/ 3838962 w 9778693"/>
              <a:gd name="connsiteY441" fmla="*/ 8758901 h 10288588"/>
              <a:gd name="connsiteX442" fmla="*/ 3814033 w 9778693"/>
              <a:gd name="connsiteY442" fmla="*/ 8756636 h 10288588"/>
              <a:gd name="connsiteX443" fmla="*/ 3786839 w 9778693"/>
              <a:gd name="connsiteY443" fmla="*/ 8754371 h 10288588"/>
              <a:gd name="connsiteX444" fmla="*/ 3761911 w 9778693"/>
              <a:gd name="connsiteY444" fmla="*/ 8752106 h 10288588"/>
              <a:gd name="connsiteX445" fmla="*/ 3736982 w 9778693"/>
              <a:gd name="connsiteY445" fmla="*/ 8747576 h 10288588"/>
              <a:gd name="connsiteX446" fmla="*/ 3709787 w 9778693"/>
              <a:gd name="connsiteY446" fmla="*/ 8740781 h 10288588"/>
              <a:gd name="connsiteX447" fmla="*/ 3687125 w 9778693"/>
              <a:gd name="connsiteY447" fmla="*/ 8733986 h 10288588"/>
              <a:gd name="connsiteX448" fmla="*/ 3662197 w 9778693"/>
              <a:gd name="connsiteY448" fmla="*/ 8722660 h 10288588"/>
              <a:gd name="connsiteX449" fmla="*/ 3637269 w 9778693"/>
              <a:gd name="connsiteY449" fmla="*/ 8713600 h 10288588"/>
              <a:gd name="connsiteX450" fmla="*/ 3614607 w 9778693"/>
              <a:gd name="connsiteY450" fmla="*/ 8704540 h 10288588"/>
              <a:gd name="connsiteX451" fmla="*/ 3591945 w 9778693"/>
              <a:gd name="connsiteY451" fmla="*/ 8690950 h 10288588"/>
              <a:gd name="connsiteX452" fmla="*/ 3571549 w 9778693"/>
              <a:gd name="connsiteY452" fmla="*/ 8679625 h 10288588"/>
              <a:gd name="connsiteX453" fmla="*/ 3546621 w 9778693"/>
              <a:gd name="connsiteY453" fmla="*/ 8666034 h 10288588"/>
              <a:gd name="connsiteX454" fmla="*/ 3526224 w 9778693"/>
              <a:gd name="connsiteY454" fmla="*/ 8650179 h 10288588"/>
              <a:gd name="connsiteX455" fmla="*/ 3505829 w 9778693"/>
              <a:gd name="connsiteY455" fmla="*/ 8634324 h 10288588"/>
              <a:gd name="connsiteX456" fmla="*/ 3487699 w 9778693"/>
              <a:gd name="connsiteY456" fmla="*/ 8616204 h 10288588"/>
              <a:gd name="connsiteX457" fmla="*/ 3467303 w 9778693"/>
              <a:gd name="connsiteY457" fmla="*/ 8600348 h 10288588"/>
              <a:gd name="connsiteX458" fmla="*/ 3449174 w 9778693"/>
              <a:gd name="connsiteY458" fmla="*/ 8577698 h 10288588"/>
              <a:gd name="connsiteX459" fmla="*/ 3433310 w 9778693"/>
              <a:gd name="connsiteY459" fmla="*/ 8559578 h 10288588"/>
              <a:gd name="connsiteX460" fmla="*/ 3417447 w 9778693"/>
              <a:gd name="connsiteY460" fmla="*/ 8539192 h 10288588"/>
              <a:gd name="connsiteX461" fmla="*/ 3399317 w 9778693"/>
              <a:gd name="connsiteY461" fmla="*/ 8516542 h 10288588"/>
              <a:gd name="connsiteX462" fmla="*/ 3385720 w 9778693"/>
              <a:gd name="connsiteY462" fmla="*/ 8493892 h 10288588"/>
              <a:gd name="connsiteX463" fmla="*/ 3374388 w 9778693"/>
              <a:gd name="connsiteY463" fmla="*/ 8468976 h 10288588"/>
              <a:gd name="connsiteX464" fmla="*/ 3363057 w 9778693"/>
              <a:gd name="connsiteY464" fmla="*/ 8446326 h 10288588"/>
              <a:gd name="connsiteX465" fmla="*/ 0 w 9778693"/>
              <a:gd name="connsiteY465" fmla="*/ 1075894 h 10288588"/>
              <a:gd name="connsiteX466" fmla="*/ 7421836 w 9778693"/>
              <a:gd name="connsiteY466" fmla="*/ 1 h 10288588"/>
              <a:gd name="connsiteX467" fmla="*/ 8594615 w 9778693"/>
              <a:gd name="connsiteY467" fmla="*/ 1 h 10288588"/>
              <a:gd name="connsiteX468" fmla="*/ 9728980 w 9778693"/>
              <a:gd name="connsiteY468" fmla="*/ 2491626 h 10288588"/>
              <a:gd name="connsiteX469" fmla="*/ 9740278 w 9778693"/>
              <a:gd name="connsiteY469" fmla="*/ 2518783 h 10288588"/>
              <a:gd name="connsiteX470" fmla="*/ 9751577 w 9778693"/>
              <a:gd name="connsiteY470" fmla="*/ 2543676 h 10288588"/>
              <a:gd name="connsiteX471" fmla="*/ 9758356 w 9778693"/>
              <a:gd name="connsiteY471" fmla="*/ 2568570 h 10288588"/>
              <a:gd name="connsiteX472" fmla="*/ 9765135 w 9778693"/>
              <a:gd name="connsiteY472" fmla="*/ 2595727 h 10288588"/>
              <a:gd name="connsiteX473" fmla="*/ 9769654 w 9778693"/>
              <a:gd name="connsiteY473" fmla="*/ 2620620 h 10288588"/>
              <a:gd name="connsiteX474" fmla="*/ 9774173 w 9778693"/>
              <a:gd name="connsiteY474" fmla="*/ 2645514 h 10288588"/>
              <a:gd name="connsiteX475" fmla="*/ 9776433 w 9778693"/>
              <a:gd name="connsiteY475" fmla="*/ 2672671 h 10288588"/>
              <a:gd name="connsiteX476" fmla="*/ 9778693 w 9778693"/>
              <a:gd name="connsiteY476" fmla="*/ 2699828 h 10288588"/>
              <a:gd name="connsiteX477" fmla="*/ 9778693 w 9778693"/>
              <a:gd name="connsiteY477" fmla="*/ 2724721 h 10288588"/>
              <a:gd name="connsiteX478" fmla="*/ 9776433 w 9778693"/>
              <a:gd name="connsiteY478" fmla="*/ 2751878 h 10288588"/>
              <a:gd name="connsiteX479" fmla="*/ 9774173 w 9778693"/>
              <a:gd name="connsiteY479" fmla="*/ 2776771 h 10288588"/>
              <a:gd name="connsiteX480" fmla="*/ 9771914 w 9778693"/>
              <a:gd name="connsiteY480" fmla="*/ 2801665 h 10288588"/>
              <a:gd name="connsiteX481" fmla="*/ 9767395 w 9778693"/>
              <a:gd name="connsiteY481" fmla="*/ 2828821 h 10288588"/>
              <a:gd name="connsiteX482" fmla="*/ 9760615 w 9778693"/>
              <a:gd name="connsiteY482" fmla="*/ 2851453 h 10288588"/>
              <a:gd name="connsiteX483" fmla="*/ 9753837 w 9778693"/>
              <a:gd name="connsiteY483" fmla="*/ 2878609 h 10288588"/>
              <a:gd name="connsiteX484" fmla="*/ 9742538 w 9778693"/>
              <a:gd name="connsiteY484" fmla="*/ 2901240 h 10288588"/>
              <a:gd name="connsiteX485" fmla="*/ 9733499 w 9778693"/>
              <a:gd name="connsiteY485" fmla="*/ 2926133 h 10288588"/>
              <a:gd name="connsiteX486" fmla="*/ 9724461 w 9778693"/>
              <a:gd name="connsiteY486" fmla="*/ 2951027 h 10288588"/>
              <a:gd name="connsiteX487" fmla="*/ 9713162 w 9778693"/>
              <a:gd name="connsiteY487" fmla="*/ 2973657 h 10288588"/>
              <a:gd name="connsiteX488" fmla="*/ 9699604 w 9778693"/>
              <a:gd name="connsiteY488" fmla="*/ 2994025 h 10288588"/>
              <a:gd name="connsiteX489" fmla="*/ 9686046 w 9778693"/>
              <a:gd name="connsiteY489" fmla="*/ 3014392 h 10288588"/>
              <a:gd name="connsiteX490" fmla="*/ 9672487 w 9778693"/>
              <a:gd name="connsiteY490" fmla="*/ 3039286 h 10288588"/>
              <a:gd name="connsiteX491" fmla="*/ 9654410 w 9778693"/>
              <a:gd name="connsiteY491" fmla="*/ 3057391 h 10288588"/>
              <a:gd name="connsiteX492" fmla="*/ 9638592 w 9778693"/>
              <a:gd name="connsiteY492" fmla="*/ 3077758 h 10288588"/>
              <a:gd name="connsiteX493" fmla="*/ 9620515 w 9778693"/>
              <a:gd name="connsiteY493" fmla="*/ 3098125 h 10288588"/>
              <a:gd name="connsiteX494" fmla="*/ 9602437 w 9778693"/>
              <a:gd name="connsiteY494" fmla="*/ 3113967 h 10288588"/>
              <a:gd name="connsiteX495" fmla="*/ 9579840 w 9778693"/>
              <a:gd name="connsiteY495" fmla="*/ 3132071 h 10288588"/>
              <a:gd name="connsiteX496" fmla="*/ 9559503 w 9778693"/>
              <a:gd name="connsiteY496" fmla="*/ 3147913 h 10288588"/>
              <a:gd name="connsiteX497" fmla="*/ 9539166 w 9778693"/>
              <a:gd name="connsiteY497" fmla="*/ 3161491 h 10288588"/>
              <a:gd name="connsiteX498" fmla="*/ 9516569 w 9778693"/>
              <a:gd name="connsiteY498" fmla="*/ 3177332 h 10288588"/>
              <a:gd name="connsiteX499" fmla="*/ 9491712 w 9778693"/>
              <a:gd name="connsiteY499" fmla="*/ 3190911 h 10288588"/>
              <a:gd name="connsiteX500" fmla="*/ 9466856 w 9778693"/>
              <a:gd name="connsiteY500" fmla="*/ 3202226 h 10288588"/>
              <a:gd name="connsiteX501" fmla="*/ 9441999 w 9778693"/>
              <a:gd name="connsiteY501" fmla="*/ 3213542 h 10288588"/>
              <a:gd name="connsiteX502" fmla="*/ 9414883 w 9778693"/>
              <a:gd name="connsiteY502" fmla="*/ 3222594 h 10288588"/>
              <a:gd name="connsiteX503" fmla="*/ 9390026 w 9778693"/>
              <a:gd name="connsiteY503" fmla="*/ 3229383 h 10288588"/>
              <a:gd name="connsiteX504" fmla="*/ 9365170 w 9778693"/>
              <a:gd name="connsiteY504" fmla="*/ 3236172 h 10288588"/>
              <a:gd name="connsiteX505" fmla="*/ 9338053 w 9778693"/>
              <a:gd name="connsiteY505" fmla="*/ 3242961 h 10288588"/>
              <a:gd name="connsiteX506" fmla="*/ 9313197 w 9778693"/>
              <a:gd name="connsiteY506" fmla="*/ 3247487 h 10288588"/>
              <a:gd name="connsiteX507" fmla="*/ 9288340 w 9778693"/>
              <a:gd name="connsiteY507" fmla="*/ 3249750 h 10288588"/>
              <a:gd name="connsiteX508" fmla="*/ 9258964 w 9778693"/>
              <a:gd name="connsiteY508" fmla="*/ 3252013 h 10288588"/>
              <a:gd name="connsiteX509" fmla="*/ 9234108 w 9778693"/>
              <a:gd name="connsiteY509" fmla="*/ 3252013 h 10288588"/>
              <a:gd name="connsiteX510" fmla="*/ 9209251 w 9778693"/>
              <a:gd name="connsiteY510" fmla="*/ 3249750 h 10288588"/>
              <a:gd name="connsiteX511" fmla="*/ 9182135 w 9778693"/>
              <a:gd name="connsiteY511" fmla="*/ 3247487 h 10288588"/>
              <a:gd name="connsiteX512" fmla="*/ 9157278 w 9778693"/>
              <a:gd name="connsiteY512" fmla="*/ 3245224 h 10288588"/>
              <a:gd name="connsiteX513" fmla="*/ 9132422 w 9778693"/>
              <a:gd name="connsiteY513" fmla="*/ 3238435 h 10288588"/>
              <a:gd name="connsiteX514" fmla="*/ 9107565 w 9778693"/>
              <a:gd name="connsiteY514" fmla="*/ 3231646 h 10288588"/>
              <a:gd name="connsiteX515" fmla="*/ 9082708 w 9778693"/>
              <a:gd name="connsiteY515" fmla="*/ 3224856 h 10288588"/>
              <a:gd name="connsiteX516" fmla="*/ 9060111 w 9778693"/>
              <a:gd name="connsiteY516" fmla="*/ 3215804 h 10288588"/>
              <a:gd name="connsiteX517" fmla="*/ 9032995 w 9778693"/>
              <a:gd name="connsiteY517" fmla="*/ 3206752 h 10288588"/>
              <a:gd name="connsiteX518" fmla="*/ 9010398 w 9778693"/>
              <a:gd name="connsiteY518" fmla="*/ 3197700 h 10288588"/>
              <a:gd name="connsiteX519" fmla="*/ 8987801 w 9778693"/>
              <a:gd name="connsiteY519" fmla="*/ 3186385 h 10288588"/>
              <a:gd name="connsiteX520" fmla="*/ 8967464 w 9778693"/>
              <a:gd name="connsiteY520" fmla="*/ 3172806 h 10288588"/>
              <a:gd name="connsiteX521" fmla="*/ 8944867 w 9778693"/>
              <a:gd name="connsiteY521" fmla="*/ 3156965 h 10288588"/>
              <a:gd name="connsiteX522" fmla="*/ 8922270 w 9778693"/>
              <a:gd name="connsiteY522" fmla="*/ 3143387 h 10288588"/>
              <a:gd name="connsiteX523" fmla="*/ 8904193 w 9778693"/>
              <a:gd name="connsiteY523" fmla="*/ 3127545 h 10288588"/>
              <a:gd name="connsiteX524" fmla="*/ 8883856 w 9778693"/>
              <a:gd name="connsiteY524" fmla="*/ 3109441 h 10288588"/>
              <a:gd name="connsiteX525" fmla="*/ 8863518 w 9778693"/>
              <a:gd name="connsiteY525" fmla="*/ 3091336 h 10288588"/>
              <a:gd name="connsiteX526" fmla="*/ 8847701 w 9778693"/>
              <a:gd name="connsiteY526" fmla="*/ 3073232 h 10288588"/>
              <a:gd name="connsiteX527" fmla="*/ 8829623 w 9778693"/>
              <a:gd name="connsiteY527" fmla="*/ 3052865 h 10288588"/>
              <a:gd name="connsiteX528" fmla="*/ 8813805 w 9778693"/>
              <a:gd name="connsiteY528" fmla="*/ 3032498 h 10288588"/>
              <a:gd name="connsiteX529" fmla="*/ 8797987 w 9778693"/>
              <a:gd name="connsiteY529" fmla="*/ 3009867 h 10288588"/>
              <a:gd name="connsiteX530" fmla="*/ 8784429 w 9778693"/>
              <a:gd name="connsiteY530" fmla="*/ 2987236 h 10288588"/>
              <a:gd name="connsiteX531" fmla="*/ 8770871 w 9778693"/>
              <a:gd name="connsiteY531" fmla="*/ 2962342 h 10288588"/>
              <a:gd name="connsiteX532" fmla="*/ 8759573 w 9778693"/>
              <a:gd name="connsiteY532" fmla="*/ 2937448 h 10288588"/>
              <a:gd name="connsiteX533" fmla="*/ 6096101 w 9778693"/>
              <a:gd name="connsiteY533" fmla="*/ 0 h 10288588"/>
              <a:gd name="connsiteX534" fmla="*/ 7272224 w 9778693"/>
              <a:gd name="connsiteY534" fmla="*/ 0 h 10288588"/>
              <a:gd name="connsiteX535" fmla="*/ 9640364 w 9778693"/>
              <a:gd name="connsiteY535" fmla="*/ 5180554 h 10288588"/>
              <a:gd name="connsiteX536" fmla="*/ 9649446 w 9778693"/>
              <a:gd name="connsiteY536" fmla="*/ 5203216 h 10288588"/>
              <a:gd name="connsiteX537" fmla="*/ 9658529 w 9778693"/>
              <a:gd name="connsiteY537" fmla="*/ 5230410 h 10288588"/>
              <a:gd name="connsiteX538" fmla="*/ 9667611 w 9778693"/>
              <a:gd name="connsiteY538" fmla="*/ 5255338 h 10288588"/>
              <a:gd name="connsiteX539" fmla="*/ 9676693 w 9778693"/>
              <a:gd name="connsiteY539" fmla="*/ 5280267 h 10288588"/>
              <a:gd name="connsiteX540" fmla="*/ 9681233 w 9778693"/>
              <a:gd name="connsiteY540" fmla="*/ 5309727 h 10288588"/>
              <a:gd name="connsiteX541" fmla="*/ 9685775 w 9778693"/>
              <a:gd name="connsiteY541" fmla="*/ 5334656 h 10288588"/>
              <a:gd name="connsiteX542" fmla="*/ 9688045 w 9778693"/>
              <a:gd name="connsiteY542" fmla="*/ 5359584 h 10288588"/>
              <a:gd name="connsiteX543" fmla="*/ 9688045 w 9778693"/>
              <a:gd name="connsiteY543" fmla="*/ 5386779 h 10288588"/>
              <a:gd name="connsiteX544" fmla="*/ 9688045 w 9778693"/>
              <a:gd name="connsiteY544" fmla="*/ 5411707 h 10288588"/>
              <a:gd name="connsiteX545" fmla="*/ 9688045 w 9778693"/>
              <a:gd name="connsiteY545" fmla="*/ 5436635 h 10288588"/>
              <a:gd name="connsiteX546" fmla="*/ 9685775 w 9778693"/>
              <a:gd name="connsiteY546" fmla="*/ 5463830 h 10288588"/>
              <a:gd name="connsiteX547" fmla="*/ 9681233 w 9778693"/>
              <a:gd name="connsiteY547" fmla="*/ 5488758 h 10288588"/>
              <a:gd name="connsiteX548" fmla="*/ 9676693 w 9778693"/>
              <a:gd name="connsiteY548" fmla="*/ 5515952 h 10288588"/>
              <a:gd name="connsiteX549" fmla="*/ 9669881 w 9778693"/>
              <a:gd name="connsiteY549" fmla="*/ 5540881 h 10288588"/>
              <a:gd name="connsiteX550" fmla="*/ 9663069 w 9778693"/>
              <a:gd name="connsiteY550" fmla="*/ 5565809 h 10288588"/>
              <a:gd name="connsiteX551" fmla="*/ 9653987 w 9778693"/>
              <a:gd name="connsiteY551" fmla="*/ 5590737 h 10288588"/>
              <a:gd name="connsiteX552" fmla="*/ 9644905 w 9778693"/>
              <a:gd name="connsiteY552" fmla="*/ 5613399 h 10288588"/>
              <a:gd name="connsiteX553" fmla="*/ 9633553 w 9778693"/>
              <a:gd name="connsiteY553" fmla="*/ 5636061 h 10288588"/>
              <a:gd name="connsiteX554" fmla="*/ 9622200 w 9778693"/>
              <a:gd name="connsiteY554" fmla="*/ 5660990 h 10288588"/>
              <a:gd name="connsiteX555" fmla="*/ 9610848 w 9778693"/>
              <a:gd name="connsiteY555" fmla="*/ 5683652 h 10288588"/>
              <a:gd name="connsiteX556" fmla="*/ 9597225 w 9778693"/>
              <a:gd name="connsiteY556" fmla="*/ 5704048 h 10288588"/>
              <a:gd name="connsiteX557" fmla="*/ 9579061 w 9778693"/>
              <a:gd name="connsiteY557" fmla="*/ 5724444 h 10288588"/>
              <a:gd name="connsiteX558" fmla="*/ 9563167 w 9778693"/>
              <a:gd name="connsiteY558" fmla="*/ 5747106 h 10288588"/>
              <a:gd name="connsiteX559" fmla="*/ 9547273 w 9778693"/>
              <a:gd name="connsiteY559" fmla="*/ 5765235 h 10288588"/>
              <a:gd name="connsiteX560" fmla="*/ 9529109 w 9778693"/>
              <a:gd name="connsiteY560" fmla="*/ 5783365 h 10288588"/>
              <a:gd name="connsiteX561" fmla="*/ 9508675 w 9778693"/>
              <a:gd name="connsiteY561" fmla="*/ 5801495 h 10288588"/>
              <a:gd name="connsiteX562" fmla="*/ 9490511 w 9778693"/>
              <a:gd name="connsiteY562" fmla="*/ 5819624 h 10288588"/>
              <a:gd name="connsiteX563" fmla="*/ 9470076 w 9778693"/>
              <a:gd name="connsiteY563" fmla="*/ 5835488 h 10288588"/>
              <a:gd name="connsiteX564" fmla="*/ 9447371 w 9778693"/>
              <a:gd name="connsiteY564" fmla="*/ 5851351 h 10288588"/>
              <a:gd name="connsiteX565" fmla="*/ 9422395 w 9778693"/>
              <a:gd name="connsiteY565" fmla="*/ 5864949 h 10288588"/>
              <a:gd name="connsiteX566" fmla="*/ 9399691 w 9778693"/>
              <a:gd name="connsiteY566" fmla="*/ 5880812 h 10288588"/>
              <a:gd name="connsiteX567" fmla="*/ 9376985 w 9778693"/>
              <a:gd name="connsiteY567" fmla="*/ 5892143 h 10288588"/>
              <a:gd name="connsiteX568" fmla="*/ 9349739 w 9778693"/>
              <a:gd name="connsiteY568" fmla="*/ 5901208 h 10288588"/>
              <a:gd name="connsiteX569" fmla="*/ 9324764 w 9778693"/>
              <a:gd name="connsiteY569" fmla="*/ 5910273 h 10288588"/>
              <a:gd name="connsiteX570" fmla="*/ 9299788 w 9778693"/>
              <a:gd name="connsiteY570" fmla="*/ 5919338 h 10288588"/>
              <a:gd name="connsiteX571" fmla="*/ 9272542 w 9778693"/>
              <a:gd name="connsiteY571" fmla="*/ 5926136 h 10288588"/>
              <a:gd name="connsiteX572" fmla="*/ 9247567 w 9778693"/>
              <a:gd name="connsiteY572" fmla="*/ 5930669 h 10288588"/>
              <a:gd name="connsiteX573" fmla="*/ 9220320 w 9778693"/>
              <a:gd name="connsiteY573" fmla="*/ 5935201 h 10288588"/>
              <a:gd name="connsiteX574" fmla="*/ 9193074 w 9778693"/>
              <a:gd name="connsiteY574" fmla="*/ 5937467 h 10288588"/>
              <a:gd name="connsiteX575" fmla="*/ 9168099 w 9778693"/>
              <a:gd name="connsiteY575" fmla="*/ 5937467 h 10288588"/>
              <a:gd name="connsiteX576" fmla="*/ 9143123 w 9778693"/>
              <a:gd name="connsiteY576" fmla="*/ 5937467 h 10288588"/>
              <a:gd name="connsiteX577" fmla="*/ 9115877 w 9778693"/>
              <a:gd name="connsiteY577" fmla="*/ 5937467 h 10288588"/>
              <a:gd name="connsiteX578" fmla="*/ 9090901 w 9778693"/>
              <a:gd name="connsiteY578" fmla="*/ 5935201 h 10288588"/>
              <a:gd name="connsiteX579" fmla="*/ 9065926 w 9778693"/>
              <a:gd name="connsiteY579" fmla="*/ 5930669 h 10288588"/>
              <a:gd name="connsiteX580" fmla="*/ 9040950 w 9778693"/>
              <a:gd name="connsiteY580" fmla="*/ 5926136 h 10288588"/>
              <a:gd name="connsiteX581" fmla="*/ 9013704 w 9778693"/>
              <a:gd name="connsiteY581" fmla="*/ 5921604 h 10288588"/>
              <a:gd name="connsiteX582" fmla="*/ 8990999 w 9778693"/>
              <a:gd name="connsiteY582" fmla="*/ 5914805 h 10288588"/>
              <a:gd name="connsiteX583" fmla="*/ 8966023 w 9778693"/>
              <a:gd name="connsiteY583" fmla="*/ 5905740 h 10288588"/>
              <a:gd name="connsiteX584" fmla="*/ 8941048 w 9778693"/>
              <a:gd name="connsiteY584" fmla="*/ 5896675 h 10288588"/>
              <a:gd name="connsiteX585" fmla="*/ 8918343 w 9778693"/>
              <a:gd name="connsiteY585" fmla="*/ 5885344 h 10288588"/>
              <a:gd name="connsiteX586" fmla="*/ 8895638 w 9778693"/>
              <a:gd name="connsiteY586" fmla="*/ 5871747 h 10288588"/>
              <a:gd name="connsiteX587" fmla="*/ 8870662 w 9778693"/>
              <a:gd name="connsiteY587" fmla="*/ 5860416 h 10288588"/>
              <a:gd name="connsiteX588" fmla="*/ 8850227 w 9778693"/>
              <a:gd name="connsiteY588" fmla="*/ 5846819 h 10288588"/>
              <a:gd name="connsiteX589" fmla="*/ 8829793 w 9778693"/>
              <a:gd name="connsiteY589" fmla="*/ 5830955 h 10288588"/>
              <a:gd name="connsiteX590" fmla="*/ 8809358 w 9778693"/>
              <a:gd name="connsiteY590" fmla="*/ 5815092 h 10288588"/>
              <a:gd name="connsiteX591" fmla="*/ 8788924 w 9778693"/>
              <a:gd name="connsiteY591" fmla="*/ 5796962 h 10288588"/>
              <a:gd name="connsiteX592" fmla="*/ 8770760 w 9778693"/>
              <a:gd name="connsiteY592" fmla="*/ 5778833 h 10288588"/>
              <a:gd name="connsiteX593" fmla="*/ 8752595 w 9778693"/>
              <a:gd name="connsiteY593" fmla="*/ 5760703 h 10288588"/>
              <a:gd name="connsiteX594" fmla="*/ 8736702 w 9778693"/>
              <a:gd name="connsiteY594" fmla="*/ 5740307 h 10288588"/>
              <a:gd name="connsiteX595" fmla="*/ 8718538 w 9778693"/>
              <a:gd name="connsiteY595" fmla="*/ 5717645 h 10288588"/>
              <a:gd name="connsiteX596" fmla="*/ 8702645 w 9778693"/>
              <a:gd name="connsiteY596" fmla="*/ 5697249 h 10288588"/>
              <a:gd name="connsiteX597" fmla="*/ 8689021 w 9778693"/>
              <a:gd name="connsiteY597" fmla="*/ 5674587 h 10288588"/>
              <a:gd name="connsiteX598" fmla="*/ 8677669 w 9778693"/>
              <a:gd name="connsiteY598" fmla="*/ 5649659 h 10288588"/>
              <a:gd name="connsiteX599" fmla="*/ 8664046 w 9778693"/>
              <a:gd name="connsiteY599" fmla="*/ 5624730 h 10288588"/>
              <a:gd name="connsiteX600" fmla="*/ 4781699 w 9778693"/>
              <a:gd name="connsiteY600" fmla="*/ 0 h 10288588"/>
              <a:gd name="connsiteX601" fmla="*/ 5958996 w 9778693"/>
              <a:gd name="connsiteY601" fmla="*/ 0 h 10288588"/>
              <a:gd name="connsiteX602" fmla="*/ 9447869 w 9778693"/>
              <a:gd name="connsiteY602" fmla="*/ 7659585 h 10288588"/>
              <a:gd name="connsiteX603" fmla="*/ 9459189 w 9778693"/>
              <a:gd name="connsiteY603" fmla="*/ 7684520 h 10288588"/>
              <a:gd name="connsiteX604" fmla="*/ 9468245 w 9778693"/>
              <a:gd name="connsiteY604" fmla="*/ 7711721 h 10288588"/>
              <a:gd name="connsiteX605" fmla="*/ 9475037 w 9778693"/>
              <a:gd name="connsiteY605" fmla="*/ 7736656 h 10288588"/>
              <a:gd name="connsiteX606" fmla="*/ 9481829 w 9778693"/>
              <a:gd name="connsiteY606" fmla="*/ 7761591 h 10288588"/>
              <a:gd name="connsiteX607" fmla="*/ 9486357 w 9778693"/>
              <a:gd name="connsiteY607" fmla="*/ 7788793 h 10288588"/>
              <a:gd name="connsiteX608" fmla="*/ 9490885 w 9778693"/>
              <a:gd name="connsiteY608" fmla="*/ 7813728 h 10288588"/>
              <a:gd name="connsiteX609" fmla="*/ 9493149 w 9778693"/>
              <a:gd name="connsiteY609" fmla="*/ 7840930 h 10288588"/>
              <a:gd name="connsiteX610" fmla="*/ 9495413 w 9778693"/>
              <a:gd name="connsiteY610" fmla="*/ 7868132 h 10288588"/>
              <a:gd name="connsiteX611" fmla="*/ 9495413 w 9778693"/>
              <a:gd name="connsiteY611" fmla="*/ 7893067 h 10288588"/>
              <a:gd name="connsiteX612" fmla="*/ 9493149 w 9778693"/>
              <a:gd name="connsiteY612" fmla="*/ 7918002 h 10288588"/>
              <a:gd name="connsiteX613" fmla="*/ 9490885 w 9778693"/>
              <a:gd name="connsiteY613" fmla="*/ 7945204 h 10288588"/>
              <a:gd name="connsiteX614" fmla="*/ 9488621 w 9778693"/>
              <a:gd name="connsiteY614" fmla="*/ 7970139 h 10288588"/>
              <a:gd name="connsiteX615" fmla="*/ 9484093 w 9778693"/>
              <a:gd name="connsiteY615" fmla="*/ 7995074 h 10288588"/>
              <a:gd name="connsiteX616" fmla="*/ 9477301 w 9778693"/>
              <a:gd name="connsiteY616" fmla="*/ 8022276 h 10288588"/>
              <a:gd name="connsiteX617" fmla="*/ 9470509 w 9778693"/>
              <a:gd name="connsiteY617" fmla="*/ 8044944 h 10288588"/>
              <a:gd name="connsiteX618" fmla="*/ 9461453 w 9778693"/>
              <a:gd name="connsiteY618" fmla="*/ 8069879 h 10288588"/>
              <a:gd name="connsiteX619" fmla="*/ 9452397 w 9778693"/>
              <a:gd name="connsiteY619" fmla="*/ 8094814 h 10288588"/>
              <a:gd name="connsiteX620" fmla="*/ 9443341 w 9778693"/>
              <a:gd name="connsiteY620" fmla="*/ 8117482 h 10288588"/>
              <a:gd name="connsiteX621" fmla="*/ 9429756 w 9778693"/>
              <a:gd name="connsiteY621" fmla="*/ 8140150 h 10288588"/>
              <a:gd name="connsiteX622" fmla="*/ 9416172 w 9778693"/>
              <a:gd name="connsiteY622" fmla="*/ 8162819 h 10288588"/>
              <a:gd name="connsiteX623" fmla="*/ 9402587 w 9778693"/>
              <a:gd name="connsiteY623" fmla="*/ 8185487 h 10288588"/>
              <a:gd name="connsiteX624" fmla="*/ 9389003 w 9778693"/>
              <a:gd name="connsiteY624" fmla="*/ 8205888 h 10288588"/>
              <a:gd name="connsiteX625" fmla="*/ 9373155 w 9778693"/>
              <a:gd name="connsiteY625" fmla="*/ 8228556 h 10288588"/>
              <a:gd name="connsiteX626" fmla="*/ 9355043 w 9778693"/>
              <a:gd name="connsiteY626" fmla="*/ 8246691 h 10288588"/>
              <a:gd name="connsiteX627" fmla="*/ 9336931 w 9778693"/>
              <a:gd name="connsiteY627" fmla="*/ 8264825 h 10288588"/>
              <a:gd name="connsiteX628" fmla="*/ 9318819 w 9778693"/>
              <a:gd name="connsiteY628" fmla="*/ 8282960 h 10288588"/>
              <a:gd name="connsiteX629" fmla="*/ 9298442 w 9778693"/>
              <a:gd name="connsiteY629" fmla="*/ 8301095 h 10288588"/>
              <a:gd name="connsiteX630" fmla="*/ 9278066 w 9778693"/>
              <a:gd name="connsiteY630" fmla="*/ 8316962 h 10288588"/>
              <a:gd name="connsiteX631" fmla="*/ 9255425 w 9778693"/>
              <a:gd name="connsiteY631" fmla="*/ 8332830 h 10288588"/>
              <a:gd name="connsiteX632" fmla="*/ 9232785 w 9778693"/>
              <a:gd name="connsiteY632" fmla="*/ 8346431 h 10288588"/>
              <a:gd name="connsiteX633" fmla="*/ 9210145 w 9778693"/>
              <a:gd name="connsiteY633" fmla="*/ 8357765 h 10288588"/>
              <a:gd name="connsiteX634" fmla="*/ 9182977 w 9778693"/>
              <a:gd name="connsiteY634" fmla="*/ 8371366 h 10288588"/>
              <a:gd name="connsiteX635" fmla="*/ 9158073 w 9778693"/>
              <a:gd name="connsiteY635" fmla="*/ 8382700 h 10288588"/>
              <a:gd name="connsiteX636" fmla="*/ 9133168 w 9778693"/>
              <a:gd name="connsiteY636" fmla="*/ 8391767 h 10288588"/>
              <a:gd name="connsiteX637" fmla="*/ 9105999 w 9778693"/>
              <a:gd name="connsiteY637" fmla="*/ 8400834 h 10288588"/>
              <a:gd name="connsiteX638" fmla="*/ 9081095 w 9778693"/>
              <a:gd name="connsiteY638" fmla="*/ 8405368 h 10288588"/>
              <a:gd name="connsiteX639" fmla="*/ 9056191 w 9778693"/>
              <a:gd name="connsiteY639" fmla="*/ 8412169 h 10288588"/>
              <a:gd name="connsiteX640" fmla="*/ 9029023 w 9778693"/>
              <a:gd name="connsiteY640" fmla="*/ 8414435 h 10288588"/>
              <a:gd name="connsiteX641" fmla="*/ 9004118 w 9778693"/>
              <a:gd name="connsiteY641" fmla="*/ 8416702 h 10288588"/>
              <a:gd name="connsiteX642" fmla="*/ 8976949 w 9778693"/>
              <a:gd name="connsiteY642" fmla="*/ 8418969 h 10288588"/>
              <a:gd name="connsiteX643" fmla="*/ 8949781 w 9778693"/>
              <a:gd name="connsiteY643" fmla="*/ 8418969 h 10288588"/>
              <a:gd name="connsiteX644" fmla="*/ 8924877 w 9778693"/>
              <a:gd name="connsiteY644" fmla="*/ 8418969 h 10288588"/>
              <a:gd name="connsiteX645" fmla="*/ 8899973 w 9778693"/>
              <a:gd name="connsiteY645" fmla="*/ 8416702 h 10288588"/>
              <a:gd name="connsiteX646" fmla="*/ 8872804 w 9778693"/>
              <a:gd name="connsiteY646" fmla="*/ 8412169 h 10288588"/>
              <a:gd name="connsiteX647" fmla="*/ 8847900 w 9778693"/>
              <a:gd name="connsiteY647" fmla="*/ 8407635 h 10288588"/>
              <a:gd name="connsiteX648" fmla="*/ 8825259 w 9778693"/>
              <a:gd name="connsiteY648" fmla="*/ 8400834 h 10288588"/>
              <a:gd name="connsiteX649" fmla="*/ 8800355 w 9778693"/>
              <a:gd name="connsiteY649" fmla="*/ 8394034 h 10288588"/>
              <a:gd name="connsiteX650" fmla="*/ 8775451 w 9778693"/>
              <a:gd name="connsiteY650" fmla="*/ 8387234 h 10288588"/>
              <a:gd name="connsiteX651" fmla="*/ 8750547 w 9778693"/>
              <a:gd name="connsiteY651" fmla="*/ 8375900 h 10288588"/>
              <a:gd name="connsiteX652" fmla="*/ 8727906 w 9778693"/>
              <a:gd name="connsiteY652" fmla="*/ 8364566 h 10288588"/>
              <a:gd name="connsiteX653" fmla="*/ 8703002 w 9778693"/>
              <a:gd name="connsiteY653" fmla="*/ 8353231 h 10288588"/>
              <a:gd name="connsiteX654" fmla="*/ 8682625 w 9778693"/>
              <a:gd name="connsiteY654" fmla="*/ 8339631 h 10288588"/>
              <a:gd name="connsiteX655" fmla="*/ 8659985 w 9778693"/>
              <a:gd name="connsiteY655" fmla="*/ 8326030 h 10288588"/>
              <a:gd name="connsiteX656" fmla="*/ 8639609 w 9778693"/>
              <a:gd name="connsiteY656" fmla="*/ 8312429 h 10288588"/>
              <a:gd name="connsiteX657" fmla="*/ 8619233 w 9778693"/>
              <a:gd name="connsiteY657" fmla="*/ 8296561 h 10288588"/>
              <a:gd name="connsiteX658" fmla="*/ 8598857 w 9778693"/>
              <a:gd name="connsiteY658" fmla="*/ 8278426 h 10288588"/>
              <a:gd name="connsiteX659" fmla="*/ 8580744 w 9778693"/>
              <a:gd name="connsiteY659" fmla="*/ 8260292 h 10288588"/>
              <a:gd name="connsiteX660" fmla="*/ 8562632 w 9778693"/>
              <a:gd name="connsiteY660" fmla="*/ 8242157 h 10288588"/>
              <a:gd name="connsiteX661" fmla="*/ 8544520 w 9778693"/>
              <a:gd name="connsiteY661" fmla="*/ 8219489 h 10288588"/>
              <a:gd name="connsiteX662" fmla="*/ 8528671 w 9778693"/>
              <a:gd name="connsiteY662" fmla="*/ 8199088 h 10288588"/>
              <a:gd name="connsiteX663" fmla="*/ 8515087 w 9778693"/>
              <a:gd name="connsiteY663" fmla="*/ 8178686 h 10288588"/>
              <a:gd name="connsiteX664" fmla="*/ 8501503 w 9778693"/>
              <a:gd name="connsiteY664" fmla="*/ 8156018 h 10288588"/>
              <a:gd name="connsiteX665" fmla="*/ 8487919 w 9778693"/>
              <a:gd name="connsiteY665" fmla="*/ 8131083 h 10288588"/>
              <a:gd name="connsiteX666" fmla="*/ 8474335 w 9778693"/>
              <a:gd name="connsiteY666" fmla="*/ 8106148 h 10288588"/>
              <a:gd name="connsiteX667" fmla="*/ 827169 w 9778693"/>
              <a:gd name="connsiteY667" fmla="*/ 0 h 10288588"/>
              <a:gd name="connsiteX668" fmla="*/ 2002409 w 9778693"/>
              <a:gd name="connsiteY668" fmla="*/ 0 h 10288588"/>
              <a:gd name="connsiteX669" fmla="*/ 6547121 w 9778693"/>
              <a:gd name="connsiteY669" fmla="*/ 9964663 h 10288588"/>
              <a:gd name="connsiteX670" fmla="*/ 6562972 w 9778693"/>
              <a:gd name="connsiteY670" fmla="*/ 10005437 h 10288588"/>
              <a:gd name="connsiteX671" fmla="*/ 6576559 w 9778693"/>
              <a:gd name="connsiteY671" fmla="*/ 10046210 h 10288588"/>
              <a:gd name="connsiteX672" fmla="*/ 6585617 w 9778693"/>
              <a:gd name="connsiteY672" fmla="*/ 10084719 h 10288588"/>
              <a:gd name="connsiteX673" fmla="*/ 6592410 w 9778693"/>
              <a:gd name="connsiteY673" fmla="*/ 10127758 h 10288588"/>
              <a:gd name="connsiteX674" fmla="*/ 6594674 w 9778693"/>
              <a:gd name="connsiteY674" fmla="*/ 10166267 h 10288588"/>
              <a:gd name="connsiteX675" fmla="*/ 6594674 w 9778693"/>
              <a:gd name="connsiteY675" fmla="*/ 10209306 h 10288588"/>
              <a:gd name="connsiteX676" fmla="*/ 6592410 w 9778693"/>
              <a:gd name="connsiteY676" fmla="*/ 10247814 h 10288588"/>
              <a:gd name="connsiteX677" fmla="*/ 6585617 w 9778693"/>
              <a:gd name="connsiteY677" fmla="*/ 10288588 h 10288588"/>
              <a:gd name="connsiteX678" fmla="*/ 5516805 w 9778693"/>
              <a:gd name="connsiteY678"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Lst>
            <a:rect l="l" t="t" r="r" b="b"/>
            <a:pathLst>
              <a:path w="9778693" h="10288588">
                <a:moveTo>
                  <a:pt x="0" y="7161220"/>
                </a:moveTo>
                <a:lnTo>
                  <a:pt x="1427712" y="10288588"/>
                </a:lnTo>
                <a:lnTo>
                  <a:pt x="247409" y="10288588"/>
                </a:lnTo>
                <a:lnTo>
                  <a:pt x="0" y="9740166"/>
                </a:lnTo>
                <a:close/>
                <a:moveTo>
                  <a:pt x="1001041" y="4441769"/>
                </a:moveTo>
                <a:lnTo>
                  <a:pt x="1030464" y="4441769"/>
                </a:lnTo>
                <a:lnTo>
                  <a:pt x="1055360" y="4441769"/>
                </a:lnTo>
                <a:lnTo>
                  <a:pt x="1080257" y="4441769"/>
                </a:lnTo>
                <a:lnTo>
                  <a:pt x="1107417" y="4444033"/>
                </a:lnTo>
                <a:lnTo>
                  <a:pt x="1132313" y="4448560"/>
                </a:lnTo>
                <a:lnTo>
                  <a:pt x="1157210" y="4453087"/>
                </a:lnTo>
                <a:lnTo>
                  <a:pt x="1182106" y="4459878"/>
                </a:lnTo>
                <a:lnTo>
                  <a:pt x="1207003" y="4466669"/>
                </a:lnTo>
                <a:lnTo>
                  <a:pt x="1229636" y="4473459"/>
                </a:lnTo>
                <a:lnTo>
                  <a:pt x="1256796" y="4482514"/>
                </a:lnTo>
                <a:lnTo>
                  <a:pt x="1279429" y="4496095"/>
                </a:lnTo>
                <a:lnTo>
                  <a:pt x="1299799" y="4507413"/>
                </a:lnTo>
                <a:lnTo>
                  <a:pt x="1322432" y="4520994"/>
                </a:lnTo>
                <a:lnTo>
                  <a:pt x="1345065" y="4534576"/>
                </a:lnTo>
                <a:lnTo>
                  <a:pt x="1365435" y="4548157"/>
                </a:lnTo>
                <a:lnTo>
                  <a:pt x="1385805" y="4566266"/>
                </a:lnTo>
                <a:lnTo>
                  <a:pt x="1406175" y="4582111"/>
                </a:lnTo>
                <a:lnTo>
                  <a:pt x="1426545" y="4600220"/>
                </a:lnTo>
                <a:lnTo>
                  <a:pt x="1442388" y="4618328"/>
                </a:lnTo>
                <a:lnTo>
                  <a:pt x="1460494" y="4640964"/>
                </a:lnTo>
                <a:lnTo>
                  <a:pt x="1476338" y="4661336"/>
                </a:lnTo>
                <a:lnTo>
                  <a:pt x="1489918" y="4681708"/>
                </a:lnTo>
                <a:lnTo>
                  <a:pt x="1505761" y="4704344"/>
                </a:lnTo>
                <a:lnTo>
                  <a:pt x="1519341" y="4729243"/>
                </a:lnTo>
                <a:lnTo>
                  <a:pt x="1530657" y="4754143"/>
                </a:lnTo>
                <a:lnTo>
                  <a:pt x="4056521" y="10288588"/>
                </a:lnTo>
                <a:lnTo>
                  <a:pt x="2879595" y="10288588"/>
                </a:lnTo>
                <a:lnTo>
                  <a:pt x="559694" y="5200067"/>
                </a:lnTo>
                <a:lnTo>
                  <a:pt x="548377" y="5175168"/>
                </a:lnTo>
                <a:lnTo>
                  <a:pt x="537060" y="5150269"/>
                </a:lnTo>
                <a:lnTo>
                  <a:pt x="530271" y="5123106"/>
                </a:lnTo>
                <a:lnTo>
                  <a:pt x="523481" y="5098207"/>
                </a:lnTo>
                <a:lnTo>
                  <a:pt x="516691" y="5071044"/>
                </a:lnTo>
                <a:lnTo>
                  <a:pt x="514427" y="5043881"/>
                </a:lnTo>
                <a:lnTo>
                  <a:pt x="512164" y="5018981"/>
                </a:lnTo>
                <a:lnTo>
                  <a:pt x="509901" y="4991818"/>
                </a:lnTo>
                <a:lnTo>
                  <a:pt x="509901" y="4966919"/>
                </a:lnTo>
                <a:lnTo>
                  <a:pt x="512164" y="4942020"/>
                </a:lnTo>
                <a:lnTo>
                  <a:pt x="514427" y="4914857"/>
                </a:lnTo>
                <a:lnTo>
                  <a:pt x="516691" y="4889957"/>
                </a:lnTo>
                <a:lnTo>
                  <a:pt x="521217" y="4865058"/>
                </a:lnTo>
                <a:lnTo>
                  <a:pt x="528007" y="4837895"/>
                </a:lnTo>
                <a:lnTo>
                  <a:pt x="534797" y="4815259"/>
                </a:lnTo>
                <a:lnTo>
                  <a:pt x="546114" y="4790360"/>
                </a:lnTo>
                <a:lnTo>
                  <a:pt x="555167" y="4765461"/>
                </a:lnTo>
                <a:lnTo>
                  <a:pt x="564220" y="4742825"/>
                </a:lnTo>
                <a:lnTo>
                  <a:pt x="575537" y="4720189"/>
                </a:lnTo>
                <a:lnTo>
                  <a:pt x="589117" y="4697553"/>
                </a:lnTo>
                <a:lnTo>
                  <a:pt x="602697" y="4674918"/>
                </a:lnTo>
                <a:lnTo>
                  <a:pt x="616277" y="4654545"/>
                </a:lnTo>
                <a:lnTo>
                  <a:pt x="634383" y="4631910"/>
                </a:lnTo>
                <a:lnTo>
                  <a:pt x="650226" y="4613801"/>
                </a:lnTo>
                <a:lnTo>
                  <a:pt x="668333" y="4595692"/>
                </a:lnTo>
                <a:lnTo>
                  <a:pt x="686440" y="4577584"/>
                </a:lnTo>
                <a:lnTo>
                  <a:pt x="709073" y="4559475"/>
                </a:lnTo>
                <a:lnTo>
                  <a:pt x="729442" y="4543630"/>
                </a:lnTo>
                <a:lnTo>
                  <a:pt x="749813" y="4527785"/>
                </a:lnTo>
                <a:lnTo>
                  <a:pt x="772446" y="4514204"/>
                </a:lnTo>
                <a:lnTo>
                  <a:pt x="797342" y="4502886"/>
                </a:lnTo>
                <a:lnTo>
                  <a:pt x="822239" y="4487041"/>
                </a:lnTo>
                <a:lnTo>
                  <a:pt x="847135" y="4477986"/>
                </a:lnTo>
                <a:lnTo>
                  <a:pt x="874295" y="4468932"/>
                </a:lnTo>
                <a:lnTo>
                  <a:pt x="899191" y="4459878"/>
                </a:lnTo>
                <a:lnTo>
                  <a:pt x="924088" y="4455351"/>
                </a:lnTo>
                <a:lnTo>
                  <a:pt x="951248" y="4448560"/>
                </a:lnTo>
                <a:lnTo>
                  <a:pt x="976144" y="4446296"/>
                </a:lnTo>
                <a:close/>
                <a:moveTo>
                  <a:pt x="0" y="4271800"/>
                </a:moveTo>
                <a:lnTo>
                  <a:pt x="1695189" y="7999330"/>
                </a:lnTo>
                <a:lnTo>
                  <a:pt x="1706506" y="8024271"/>
                </a:lnTo>
                <a:lnTo>
                  <a:pt x="1715558" y="8049211"/>
                </a:lnTo>
                <a:lnTo>
                  <a:pt x="1722348" y="8076420"/>
                </a:lnTo>
                <a:lnTo>
                  <a:pt x="1729138" y="8101361"/>
                </a:lnTo>
                <a:lnTo>
                  <a:pt x="1735928" y="8126301"/>
                </a:lnTo>
                <a:lnTo>
                  <a:pt x="1740455" y="8153510"/>
                </a:lnTo>
                <a:lnTo>
                  <a:pt x="1742718" y="8178451"/>
                </a:lnTo>
                <a:lnTo>
                  <a:pt x="1744981" y="8205659"/>
                </a:lnTo>
                <a:lnTo>
                  <a:pt x="1744981" y="8232867"/>
                </a:lnTo>
                <a:lnTo>
                  <a:pt x="1742718" y="8257808"/>
                </a:lnTo>
                <a:lnTo>
                  <a:pt x="1740455" y="8282749"/>
                </a:lnTo>
                <a:lnTo>
                  <a:pt x="1738191" y="8309957"/>
                </a:lnTo>
                <a:lnTo>
                  <a:pt x="1733665" y="8334898"/>
                </a:lnTo>
                <a:lnTo>
                  <a:pt x="1724612" y="8357572"/>
                </a:lnTo>
                <a:lnTo>
                  <a:pt x="1717822" y="8384780"/>
                </a:lnTo>
                <a:lnTo>
                  <a:pt x="1708769" y="8407453"/>
                </a:lnTo>
                <a:lnTo>
                  <a:pt x="1699716" y="8432394"/>
                </a:lnTo>
                <a:lnTo>
                  <a:pt x="1690663" y="8457335"/>
                </a:lnTo>
                <a:lnTo>
                  <a:pt x="1679346" y="8480008"/>
                </a:lnTo>
                <a:lnTo>
                  <a:pt x="1665766" y="8500414"/>
                </a:lnTo>
                <a:lnTo>
                  <a:pt x="1649924" y="8523088"/>
                </a:lnTo>
                <a:lnTo>
                  <a:pt x="1636344" y="8543494"/>
                </a:lnTo>
                <a:lnTo>
                  <a:pt x="1620501" y="8563900"/>
                </a:lnTo>
                <a:lnTo>
                  <a:pt x="1602395" y="8586574"/>
                </a:lnTo>
                <a:lnTo>
                  <a:pt x="1586552" y="8604713"/>
                </a:lnTo>
                <a:lnTo>
                  <a:pt x="1566183" y="8620584"/>
                </a:lnTo>
                <a:lnTo>
                  <a:pt x="1545813" y="8638724"/>
                </a:lnTo>
                <a:lnTo>
                  <a:pt x="1525444" y="8654594"/>
                </a:lnTo>
                <a:lnTo>
                  <a:pt x="1502811" y="8670466"/>
                </a:lnTo>
                <a:lnTo>
                  <a:pt x="1480178" y="8684070"/>
                </a:lnTo>
                <a:lnTo>
                  <a:pt x="1455282" y="8697674"/>
                </a:lnTo>
                <a:lnTo>
                  <a:pt x="1432650" y="8709011"/>
                </a:lnTo>
                <a:lnTo>
                  <a:pt x="1405491" y="8720348"/>
                </a:lnTo>
                <a:lnTo>
                  <a:pt x="1380595" y="8731685"/>
                </a:lnTo>
                <a:lnTo>
                  <a:pt x="1355699" y="8738487"/>
                </a:lnTo>
                <a:lnTo>
                  <a:pt x="1328539" y="8745289"/>
                </a:lnTo>
                <a:lnTo>
                  <a:pt x="1303643" y="8749824"/>
                </a:lnTo>
                <a:lnTo>
                  <a:pt x="1278747" y="8754358"/>
                </a:lnTo>
                <a:lnTo>
                  <a:pt x="1251588" y="8756626"/>
                </a:lnTo>
                <a:lnTo>
                  <a:pt x="1224429" y="8758893"/>
                </a:lnTo>
                <a:lnTo>
                  <a:pt x="1199533" y="8758893"/>
                </a:lnTo>
                <a:lnTo>
                  <a:pt x="1172374" y="8756626"/>
                </a:lnTo>
                <a:lnTo>
                  <a:pt x="1147477" y="8754358"/>
                </a:lnTo>
                <a:lnTo>
                  <a:pt x="1122582" y="8752091"/>
                </a:lnTo>
                <a:lnTo>
                  <a:pt x="1097686" y="8747556"/>
                </a:lnTo>
                <a:lnTo>
                  <a:pt x="1070527" y="8740754"/>
                </a:lnTo>
                <a:lnTo>
                  <a:pt x="1047894" y="8733952"/>
                </a:lnTo>
                <a:lnTo>
                  <a:pt x="1022998" y="8722616"/>
                </a:lnTo>
                <a:lnTo>
                  <a:pt x="998102" y="8713546"/>
                </a:lnTo>
                <a:lnTo>
                  <a:pt x="975469" y="8704476"/>
                </a:lnTo>
                <a:lnTo>
                  <a:pt x="952837" y="8693140"/>
                </a:lnTo>
                <a:lnTo>
                  <a:pt x="930204" y="8679536"/>
                </a:lnTo>
                <a:lnTo>
                  <a:pt x="907571" y="8665932"/>
                </a:lnTo>
                <a:lnTo>
                  <a:pt x="887202" y="8650060"/>
                </a:lnTo>
                <a:lnTo>
                  <a:pt x="869096" y="8634188"/>
                </a:lnTo>
                <a:lnTo>
                  <a:pt x="846463" y="8616050"/>
                </a:lnTo>
                <a:lnTo>
                  <a:pt x="828357" y="8600178"/>
                </a:lnTo>
                <a:lnTo>
                  <a:pt x="810250" y="8579772"/>
                </a:lnTo>
                <a:lnTo>
                  <a:pt x="794408" y="8559366"/>
                </a:lnTo>
                <a:lnTo>
                  <a:pt x="776302" y="8538960"/>
                </a:lnTo>
                <a:lnTo>
                  <a:pt x="762722" y="8516286"/>
                </a:lnTo>
                <a:lnTo>
                  <a:pt x="749142" y="8493612"/>
                </a:lnTo>
                <a:lnTo>
                  <a:pt x="735563" y="8468672"/>
                </a:lnTo>
                <a:lnTo>
                  <a:pt x="724246" y="8445998"/>
                </a:lnTo>
                <a:lnTo>
                  <a:pt x="0" y="6854316"/>
                </a:lnTo>
                <a:close/>
                <a:moveTo>
                  <a:pt x="3533021" y="1246416"/>
                </a:moveTo>
                <a:lnTo>
                  <a:pt x="3560215" y="1246416"/>
                </a:lnTo>
                <a:lnTo>
                  <a:pt x="3585144" y="1248684"/>
                </a:lnTo>
                <a:lnTo>
                  <a:pt x="3610072" y="1250953"/>
                </a:lnTo>
                <a:lnTo>
                  <a:pt x="3635000" y="1255489"/>
                </a:lnTo>
                <a:lnTo>
                  <a:pt x="3662195" y="1260025"/>
                </a:lnTo>
                <a:lnTo>
                  <a:pt x="3684857" y="1266829"/>
                </a:lnTo>
                <a:lnTo>
                  <a:pt x="3709785" y="1273633"/>
                </a:lnTo>
                <a:lnTo>
                  <a:pt x="3734714" y="1282705"/>
                </a:lnTo>
                <a:lnTo>
                  <a:pt x="3759642" y="1291777"/>
                </a:lnTo>
                <a:lnTo>
                  <a:pt x="3782304" y="1303118"/>
                </a:lnTo>
                <a:lnTo>
                  <a:pt x="3804966" y="1314458"/>
                </a:lnTo>
                <a:lnTo>
                  <a:pt x="3827628" y="1325798"/>
                </a:lnTo>
                <a:lnTo>
                  <a:pt x="3848024" y="1341675"/>
                </a:lnTo>
                <a:lnTo>
                  <a:pt x="3868419" y="1357551"/>
                </a:lnTo>
                <a:lnTo>
                  <a:pt x="3891082" y="1371160"/>
                </a:lnTo>
                <a:lnTo>
                  <a:pt x="3911478" y="1389304"/>
                </a:lnTo>
                <a:lnTo>
                  <a:pt x="3929607" y="1407449"/>
                </a:lnTo>
                <a:lnTo>
                  <a:pt x="3945471" y="1427861"/>
                </a:lnTo>
                <a:lnTo>
                  <a:pt x="3965866" y="1446005"/>
                </a:lnTo>
                <a:lnTo>
                  <a:pt x="3981730" y="1466418"/>
                </a:lnTo>
                <a:lnTo>
                  <a:pt x="3995327" y="1491366"/>
                </a:lnTo>
                <a:lnTo>
                  <a:pt x="4008924" y="1511779"/>
                </a:lnTo>
                <a:lnTo>
                  <a:pt x="4022522" y="1536728"/>
                </a:lnTo>
                <a:lnTo>
                  <a:pt x="4036119" y="1561676"/>
                </a:lnTo>
                <a:lnTo>
                  <a:pt x="7351585" y="8837599"/>
                </a:lnTo>
                <a:lnTo>
                  <a:pt x="7360650" y="8862548"/>
                </a:lnTo>
                <a:lnTo>
                  <a:pt x="7371981" y="8889764"/>
                </a:lnTo>
                <a:lnTo>
                  <a:pt x="7381046" y="8914713"/>
                </a:lnTo>
                <a:lnTo>
                  <a:pt x="7387844" y="8939662"/>
                </a:lnTo>
                <a:lnTo>
                  <a:pt x="7392377" y="8966878"/>
                </a:lnTo>
                <a:lnTo>
                  <a:pt x="7396909" y="8994095"/>
                </a:lnTo>
                <a:lnTo>
                  <a:pt x="7399175" y="9019044"/>
                </a:lnTo>
                <a:lnTo>
                  <a:pt x="7399175" y="9046260"/>
                </a:lnTo>
                <a:lnTo>
                  <a:pt x="7399175" y="9071209"/>
                </a:lnTo>
                <a:lnTo>
                  <a:pt x="7399175" y="9098426"/>
                </a:lnTo>
                <a:lnTo>
                  <a:pt x="7396909" y="9123374"/>
                </a:lnTo>
                <a:lnTo>
                  <a:pt x="7392377" y="9148323"/>
                </a:lnTo>
                <a:lnTo>
                  <a:pt x="7387844" y="9175540"/>
                </a:lnTo>
                <a:lnTo>
                  <a:pt x="7383312" y="9200488"/>
                </a:lnTo>
                <a:lnTo>
                  <a:pt x="7376513" y="9223168"/>
                </a:lnTo>
                <a:lnTo>
                  <a:pt x="7365182" y="9250386"/>
                </a:lnTo>
                <a:lnTo>
                  <a:pt x="7356117" y="9273066"/>
                </a:lnTo>
                <a:lnTo>
                  <a:pt x="7344786" y="9295746"/>
                </a:lnTo>
                <a:lnTo>
                  <a:pt x="7333455" y="9320695"/>
                </a:lnTo>
                <a:lnTo>
                  <a:pt x="7322124" y="9341108"/>
                </a:lnTo>
                <a:lnTo>
                  <a:pt x="7308527" y="9363788"/>
                </a:lnTo>
                <a:lnTo>
                  <a:pt x="7292663" y="9384200"/>
                </a:lnTo>
                <a:lnTo>
                  <a:pt x="7274534" y="9406882"/>
                </a:lnTo>
                <a:lnTo>
                  <a:pt x="7258670" y="9425026"/>
                </a:lnTo>
                <a:lnTo>
                  <a:pt x="7240540" y="9443170"/>
                </a:lnTo>
                <a:lnTo>
                  <a:pt x="7222411" y="9461314"/>
                </a:lnTo>
                <a:lnTo>
                  <a:pt x="7202015" y="9479459"/>
                </a:lnTo>
                <a:lnTo>
                  <a:pt x="7181619" y="9495336"/>
                </a:lnTo>
                <a:lnTo>
                  <a:pt x="7158957" y="9511212"/>
                </a:lnTo>
                <a:lnTo>
                  <a:pt x="7136295" y="9524820"/>
                </a:lnTo>
                <a:lnTo>
                  <a:pt x="7111366" y="9538428"/>
                </a:lnTo>
                <a:lnTo>
                  <a:pt x="7088704" y="9549769"/>
                </a:lnTo>
                <a:lnTo>
                  <a:pt x="7063776" y="9561109"/>
                </a:lnTo>
                <a:lnTo>
                  <a:pt x="7036581" y="9570182"/>
                </a:lnTo>
                <a:lnTo>
                  <a:pt x="7011653" y="9579254"/>
                </a:lnTo>
                <a:lnTo>
                  <a:pt x="6986725" y="9583790"/>
                </a:lnTo>
                <a:lnTo>
                  <a:pt x="6959530" y="9590594"/>
                </a:lnTo>
                <a:lnTo>
                  <a:pt x="6932336" y="9592862"/>
                </a:lnTo>
                <a:lnTo>
                  <a:pt x="6907407" y="9595130"/>
                </a:lnTo>
                <a:lnTo>
                  <a:pt x="6880213" y="9597398"/>
                </a:lnTo>
                <a:lnTo>
                  <a:pt x="6855285" y="9597398"/>
                </a:lnTo>
                <a:lnTo>
                  <a:pt x="6830356" y="9597398"/>
                </a:lnTo>
                <a:lnTo>
                  <a:pt x="6803162" y="9595130"/>
                </a:lnTo>
                <a:lnTo>
                  <a:pt x="6778233" y="9590594"/>
                </a:lnTo>
                <a:lnTo>
                  <a:pt x="6753305" y="9586058"/>
                </a:lnTo>
                <a:lnTo>
                  <a:pt x="6726111" y="9579254"/>
                </a:lnTo>
                <a:lnTo>
                  <a:pt x="6703448" y="9572450"/>
                </a:lnTo>
                <a:lnTo>
                  <a:pt x="6678520" y="9565645"/>
                </a:lnTo>
                <a:lnTo>
                  <a:pt x="6655858" y="9554305"/>
                </a:lnTo>
                <a:lnTo>
                  <a:pt x="6630930" y="9545232"/>
                </a:lnTo>
                <a:lnTo>
                  <a:pt x="6608268" y="9531624"/>
                </a:lnTo>
                <a:lnTo>
                  <a:pt x="6585605" y="9518016"/>
                </a:lnTo>
                <a:lnTo>
                  <a:pt x="6562943" y="9504408"/>
                </a:lnTo>
                <a:lnTo>
                  <a:pt x="6542547" y="9490800"/>
                </a:lnTo>
                <a:lnTo>
                  <a:pt x="6522152" y="9474923"/>
                </a:lnTo>
                <a:lnTo>
                  <a:pt x="6504022" y="9456778"/>
                </a:lnTo>
                <a:lnTo>
                  <a:pt x="6483626" y="9438634"/>
                </a:lnTo>
                <a:lnTo>
                  <a:pt x="6465496" y="9420490"/>
                </a:lnTo>
                <a:lnTo>
                  <a:pt x="6449633" y="9400077"/>
                </a:lnTo>
                <a:lnTo>
                  <a:pt x="6433769" y="9377396"/>
                </a:lnTo>
                <a:lnTo>
                  <a:pt x="6417906" y="9356984"/>
                </a:lnTo>
                <a:lnTo>
                  <a:pt x="6402042" y="9334304"/>
                </a:lnTo>
                <a:lnTo>
                  <a:pt x="6390711" y="9309355"/>
                </a:lnTo>
                <a:lnTo>
                  <a:pt x="6377114" y="9284406"/>
                </a:lnTo>
                <a:lnTo>
                  <a:pt x="3061649" y="2008483"/>
                </a:lnTo>
                <a:lnTo>
                  <a:pt x="3050318" y="1981267"/>
                </a:lnTo>
                <a:lnTo>
                  <a:pt x="3041253" y="1956318"/>
                </a:lnTo>
                <a:lnTo>
                  <a:pt x="3034454" y="1931369"/>
                </a:lnTo>
                <a:lnTo>
                  <a:pt x="3027655" y="1904153"/>
                </a:lnTo>
                <a:lnTo>
                  <a:pt x="3020857" y="1879204"/>
                </a:lnTo>
                <a:lnTo>
                  <a:pt x="3018591" y="1854255"/>
                </a:lnTo>
                <a:lnTo>
                  <a:pt x="3016324" y="1827039"/>
                </a:lnTo>
                <a:lnTo>
                  <a:pt x="3014058" y="1802090"/>
                </a:lnTo>
                <a:lnTo>
                  <a:pt x="3014058" y="1774874"/>
                </a:lnTo>
                <a:lnTo>
                  <a:pt x="3016324" y="1747657"/>
                </a:lnTo>
                <a:lnTo>
                  <a:pt x="3018591" y="1722708"/>
                </a:lnTo>
                <a:lnTo>
                  <a:pt x="3020857" y="1695491"/>
                </a:lnTo>
                <a:lnTo>
                  <a:pt x="3025389" y="1672811"/>
                </a:lnTo>
                <a:lnTo>
                  <a:pt x="3032188" y="1647862"/>
                </a:lnTo>
                <a:lnTo>
                  <a:pt x="3038987" y="1620646"/>
                </a:lnTo>
                <a:lnTo>
                  <a:pt x="3048052" y="1597965"/>
                </a:lnTo>
                <a:lnTo>
                  <a:pt x="3057116" y="1575284"/>
                </a:lnTo>
                <a:lnTo>
                  <a:pt x="3066181" y="1548068"/>
                </a:lnTo>
                <a:lnTo>
                  <a:pt x="3077513" y="1527655"/>
                </a:lnTo>
                <a:lnTo>
                  <a:pt x="3093376" y="1504975"/>
                </a:lnTo>
                <a:lnTo>
                  <a:pt x="3106974" y="1482294"/>
                </a:lnTo>
                <a:lnTo>
                  <a:pt x="3120571" y="1461882"/>
                </a:lnTo>
                <a:lnTo>
                  <a:pt x="3136434" y="1441469"/>
                </a:lnTo>
                <a:lnTo>
                  <a:pt x="3152298" y="1423325"/>
                </a:lnTo>
                <a:lnTo>
                  <a:pt x="3172694" y="1402912"/>
                </a:lnTo>
                <a:lnTo>
                  <a:pt x="3190823" y="1384768"/>
                </a:lnTo>
                <a:lnTo>
                  <a:pt x="3211219" y="1366623"/>
                </a:lnTo>
                <a:lnTo>
                  <a:pt x="3231615" y="1350747"/>
                </a:lnTo>
                <a:lnTo>
                  <a:pt x="3254277" y="1334871"/>
                </a:lnTo>
                <a:lnTo>
                  <a:pt x="3276938" y="1321262"/>
                </a:lnTo>
                <a:lnTo>
                  <a:pt x="3299601" y="1307654"/>
                </a:lnTo>
                <a:lnTo>
                  <a:pt x="3326795" y="1296314"/>
                </a:lnTo>
                <a:lnTo>
                  <a:pt x="3351724" y="1284974"/>
                </a:lnTo>
                <a:lnTo>
                  <a:pt x="3376652" y="1275901"/>
                </a:lnTo>
                <a:lnTo>
                  <a:pt x="3403847" y="1269097"/>
                </a:lnTo>
                <a:lnTo>
                  <a:pt x="3428774" y="1260025"/>
                </a:lnTo>
                <a:lnTo>
                  <a:pt x="3453704" y="1255489"/>
                </a:lnTo>
                <a:lnTo>
                  <a:pt x="3480898" y="1250953"/>
                </a:lnTo>
                <a:lnTo>
                  <a:pt x="3505826" y="1248684"/>
                </a:lnTo>
                <a:close/>
                <a:moveTo>
                  <a:pt x="4492995" y="464570"/>
                </a:moveTo>
                <a:lnTo>
                  <a:pt x="4522405" y="464570"/>
                </a:lnTo>
                <a:lnTo>
                  <a:pt x="4547289" y="466839"/>
                </a:lnTo>
                <a:lnTo>
                  <a:pt x="4572174" y="469108"/>
                </a:lnTo>
                <a:lnTo>
                  <a:pt x="4599322" y="471377"/>
                </a:lnTo>
                <a:lnTo>
                  <a:pt x="4624206" y="475915"/>
                </a:lnTo>
                <a:lnTo>
                  <a:pt x="4646829" y="482722"/>
                </a:lnTo>
                <a:lnTo>
                  <a:pt x="4673976" y="489530"/>
                </a:lnTo>
                <a:lnTo>
                  <a:pt x="4696599" y="498606"/>
                </a:lnTo>
                <a:lnTo>
                  <a:pt x="4721484" y="507682"/>
                </a:lnTo>
                <a:lnTo>
                  <a:pt x="4744106" y="516758"/>
                </a:lnTo>
                <a:lnTo>
                  <a:pt x="4766729" y="528103"/>
                </a:lnTo>
                <a:lnTo>
                  <a:pt x="4789352" y="543986"/>
                </a:lnTo>
                <a:lnTo>
                  <a:pt x="4809712" y="557600"/>
                </a:lnTo>
                <a:lnTo>
                  <a:pt x="4832335" y="571215"/>
                </a:lnTo>
                <a:lnTo>
                  <a:pt x="4852695" y="587098"/>
                </a:lnTo>
                <a:lnTo>
                  <a:pt x="4870793" y="607519"/>
                </a:lnTo>
                <a:lnTo>
                  <a:pt x="4891153" y="623402"/>
                </a:lnTo>
                <a:lnTo>
                  <a:pt x="4909252" y="643823"/>
                </a:lnTo>
                <a:lnTo>
                  <a:pt x="4927350" y="661976"/>
                </a:lnTo>
                <a:lnTo>
                  <a:pt x="4943185" y="684666"/>
                </a:lnTo>
                <a:lnTo>
                  <a:pt x="4956759" y="707356"/>
                </a:lnTo>
                <a:lnTo>
                  <a:pt x="4970333" y="727777"/>
                </a:lnTo>
                <a:lnTo>
                  <a:pt x="4983906" y="755006"/>
                </a:lnTo>
                <a:lnTo>
                  <a:pt x="4997480" y="777696"/>
                </a:lnTo>
                <a:lnTo>
                  <a:pt x="7827571" y="7003906"/>
                </a:lnTo>
                <a:lnTo>
                  <a:pt x="7836620" y="7026596"/>
                </a:lnTo>
                <a:lnTo>
                  <a:pt x="7847931" y="7053825"/>
                </a:lnTo>
                <a:lnTo>
                  <a:pt x="7856980" y="7078784"/>
                </a:lnTo>
                <a:lnTo>
                  <a:pt x="7863767" y="7106012"/>
                </a:lnTo>
                <a:lnTo>
                  <a:pt x="7868291" y="7133241"/>
                </a:lnTo>
                <a:lnTo>
                  <a:pt x="7872816" y="7158200"/>
                </a:lnTo>
                <a:lnTo>
                  <a:pt x="7875078" y="7183159"/>
                </a:lnTo>
                <a:lnTo>
                  <a:pt x="7875078" y="7210388"/>
                </a:lnTo>
                <a:lnTo>
                  <a:pt x="7875078" y="7235347"/>
                </a:lnTo>
                <a:lnTo>
                  <a:pt x="7875078" y="7262575"/>
                </a:lnTo>
                <a:lnTo>
                  <a:pt x="7872816" y="7289804"/>
                </a:lnTo>
                <a:lnTo>
                  <a:pt x="7868291" y="7312494"/>
                </a:lnTo>
                <a:lnTo>
                  <a:pt x="7863767" y="7337453"/>
                </a:lnTo>
                <a:lnTo>
                  <a:pt x="7859242" y="7364681"/>
                </a:lnTo>
                <a:lnTo>
                  <a:pt x="7850193" y="7389641"/>
                </a:lnTo>
                <a:lnTo>
                  <a:pt x="7843406" y="7412331"/>
                </a:lnTo>
                <a:lnTo>
                  <a:pt x="7832095" y="7437290"/>
                </a:lnTo>
                <a:lnTo>
                  <a:pt x="7820784" y="7459981"/>
                </a:lnTo>
                <a:lnTo>
                  <a:pt x="7809473" y="7482671"/>
                </a:lnTo>
                <a:lnTo>
                  <a:pt x="7798161" y="7507630"/>
                </a:lnTo>
                <a:lnTo>
                  <a:pt x="7784588" y="7528051"/>
                </a:lnTo>
                <a:lnTo>
                  <a:pt x="7768752" y="7548473"/>
                </a:lnTo>
                <a:lnTo>
                  <a:pt x="7750654" y="7571163"/>
                </a:lnTo>
                <a:lnTo>
                  <a:pt x="7734818" y="7589315"/>
                </a:lnTo>
                <a:lnTo>
                  <a:pt x="7716720" y="7607467"/>
                </a:lnTo>
                <a:lnTo>
                  <a:pt x="7698622" y="7625620"/>
                </a:lnTo>
                <a:lnTo>
                  <a:pt x="7675999" y="7643772"/>
                </a:lnTo>
                <a:lnTo>
                  <a:pt x="7655639" y="7659655"/>
                </a:lnTo>
                <a:lnTo>
                  <a:pt x="7635278" y="7675538"/>
                </a:lnTo>
                <a:lnTo>
                  <a:pt x="7612656" y="7689152"/>
                </a:lnTo>
                <a:lnTo>
                  <a:pt x="7587771" y="7702767"/>
                </a:lnTo>
                <a:lnTo>
                  <a:pt x="7562886" y="7716381"/>
                </a:lnTo>
                <a:lnTo>
                  <a:pt x="7540263" y="7725457"/>
                </a:lnTo>
                <a:lnTo>
                  <a:pt x="7513116" y="7734533"/>
                </a:lnTo>
                <a:lnTo>
                  <a:pt x="7488231" y="7743609"/>
                </a:lnTo>
                <a:lnTo>
                  <a:pt x="7463346" y="7750416"/>
                </a:lnTo>
                <a:lnTo>
                  <a:pt x="7433937" y="7754954"/>
                </a:lnTo>
                <a:lnTo>
                  <a:pt x="7409052" y="7759492"/>
                </a:lnTo>
                <a:lnTo>
                  <a:pt x="7384167" y="7761761"/>
                </a:lnTo>
                <a:lnTo>
                  <a:pt x="7357020" y="7761761"/>
                </a:lnTo>
                <a:lnTo>
                  <a:pt x="7332135" y="7761761"/>
                </a:lnTo>
                <a:lnTo>
                  <a:pt x="7307250" y="7761761"/>
                </a:lnTo>
                <a:lnTo>
                  <a:pt x="7280103" y="7759492"/>
                </a:lnTo>
                <a:lnTo>
                  <a:pt x="7255218" y="7754954"/>
                </a:lnTo>
                <a:lnTo>
                  <a:pt x="7230333" y="7750416"/>
                </a:lnTo>
                <a:lnTo>
                  <a:pt x="7203186" y="7745878"/>
                </a:lnTo>
                <a:lnTo>
                  <a:pt x="7178301" y="7739071"/>
                </a:lnTo>
                <a:lnTo>
                  <a:pt x="7155679" y="7729995"/>
                </a:lnTo>
                <a:lnTo>
                  <a:pt x="7133056" y="7720919"/>
                </a:lnTo>
                <a:lnTo>
                  <a:pt x="7108171" y="7707305"/>
                </a:lnTo>
                <a:lnTo>
                  <a:pt x="7085548" y="7695959"/>
                </a:lnTo>
                <a:lnTo>
                  <a:pt x="7062926" y="7684614"/>
                </a:lnTo>
                <a:lnTo>
                  <a:pt x="7040303" y="7671000"/>
                </a:lnTo>
                <a:lnTo>
                  <a:pt x="7019943" y="7655117"/>
                </a:lnTo>
                <a:lnTo>
                  <a:pt x="6999582" y="7639234"/>
                </a:lnTo>
                <a:lnTo>
                  <a:pt x="6981484" y="7621082"/>
                </a:lnTo>
                <a:lnTo>
                  <a:pt x="6961124" y="7602929"/>
                </a:lnTo>
                <a:lnTo>
                  <a:pt x="6943026" y="7584777"/>
                </a:lnTo>
                <a:lnTo>
                  <a:pt x="6927190" y="7566625"/>
                </a:lnTo>
                <a:lnTo>
                  <a:pt x="6911354" y="7543935"/>
                </a:lnTo>
                <a:lnTo>
                  <a:pt x="6895518" y="7521244"/>
                </a:lnTo>
                <a:lnTo>
                  <a:pt x="6879682" y="7498554"/>
                </a:lnTo>
                <a:lnTo>
                  <a:pt x="6866109" y="7473595"/>
                </a:lnTo>
                <a:lnTo>
                  <a:pt x="6854798" y="7450905"/>
                </a:lnTo>
                <a:lnTo>
                  <a:pt x="4024707" y="1224695"/>
                </a:lnTo>
                <a:lnTo>
                  <a:pt x="4013396" y="1199735"/>
                </a:lnTo>
                <a:lnTo>
                  <a:pt x="4004347" y="1172507"/>
                </a:lnTo>
                <a:lnTo>
                  <a:pt x="3995298" y="1147547"/>
                </a:lnTo>
                <a:lnTo>
                  <a:pt x="3990773" y="1122588"/>
                </a:lnTo>
                <a:lnTo>
                  <a:pt x="3983986" y="1095360"/>
                </a:lnTo>
                <a:lnTo>
                  <a:pt x="3981724" y="1070400"/>
                </a:lnTo>
                <a:lnTo>
                  <a:pt x="3979462" y="1043172"/>
                </a:lnTo>
                <a:lnTo>
                  <a:pt x="3977200" y="1015944"/>
                </a:lnTo>
                <a:lnTo>
                  <a:pt x="3977200" y="990985"/>
                </a:lnTo>
                <a:lnTo>
                  <a:pt x="3977200" y="963756"/>
                </a:lnTo>
                <a:lnTo>
                  <a:pt x="3979462" y="938797"/>
                </a:lnTo>
                <a:lnTo>
                  <a:pt x="3983986" y="913838"/>
                </a:lnTo>
                <a:lnTo>
                  <a:pt x="3988511" y="886609"/>
                </a:lnTo>
                <a:lnTo>
                  <a:pt x="3995298" y="863919"/>
                </a:lnTo>
                <a:lnTo>
                  <a:pt x="4002085" y="838960"/>
                </a:lnTo>
                <a:lnTo>
                  <a:pt x="4008872" y="814000"/>
                </a:lnTo>
                <a:lnTo>
                  <a:pt x="4020183" y="789041"/>
                </a:lnTo>
                <a:lnTo>
                  <a:pt x="4029232" y="766351"/>
                </a:lnTo>
                <a:lnTo>
                  <a:pt x="4042806" y="741392"/>
                </a:lnTo>
                <a:lnTo>
                  <a:pt x="4056379" y="720970"/>
                </a:lnTo>
                <a:lnTo>
                  <a:pt x="4069953" y="700549"/>
                </a:lnTo>
                <a:lnTo>
                  <a:pt x="4083526" y="677859"/>
                </a:lnTo>
                <a:lnTo>
                  <a:pt x="4099362" y="657438"/>
                </a:lnTo>
                <a:lnTo>
                  <a:pt x="4117460" y="637016"/>
                </a:lnTo>
                <a:lnTo>
                  <a:pt x="4135558" y="618864"/>
                </a:lnTo>
                <a:lnTo>
                  <a:pt x="4153656" y="600712"/>
                </a:lnTo>
                <a:lnTo>
                  <a:pt x="4174017" y="582560"/>
                </a:lnTo>
                <a:lnTo>
                  <a:pt x="4196639" y="566676"/>
                </a:lnTo>
                <a:lnTo>
                  <a:pt x="4216999" y="553062"/>
                </a:lnTo>
                <a:lnTo>
                  <a:pt x="4239622" y="539448"/>
                </a:lnTo>
                <a:lnTo>
                  <a:pt x="4262244" y="523565"/>
                </a:lnTo>
                <a:lnTo>
                  <a:pt x="4289392" y="512220"/>
                </a:lnTo>
                <a:lnTo>
                  <a:pt x="4314276" y="500875"/>
                </a:lnTo>
                <a:lnTo>
                  <a:pt x="4339161" y="491799"/>
                </a:lnTo>
                <a:lnTo>
                  <a:pt x="4366308" y="484992"/>
                </a:lnTo>
                <a:lnTo>
                  <a:pt x="4391193" y="478184"/>
                </a:lnTo>
                <a:lnTo>
                  <a:pt x="4416078" y="473646"/>
                </a:lnTo>
                <a:lnTo>
                  <a:pt x="4443225" y="469108"/>
                </a:lnTo>
                <a:lnTo>
                  <a:pt x="4468110" y="466839"/>
                </a:lnTo>
                <a:close/>
                <a:moveTo>
                  <a:pt x="0" y="1"/>
                </a:moveTo>
                <a:lnTo>
                  <a:pt x="684396" y="1"/>
                </a:lnTo>
                <a:lnTo>
                  <a:pt x="4335261" y="8000114"/>
                </a:lnTo>
                <a:lnTo>
                  <a:pt x="4346592" y="8025029"/>
                </a:lnTo>
                <a:lnTo>
                  <a:pt x="4357923" y="8049944"/>
                </a:lnTo>
                <a:lnTo>
                  <a:pt x="4364721" y="8077125"/>
                </a:lnTo>
                <a:lnTo>
                  <a:pt x="4371520" y="8102040"/>
                </a:lnTo>
                <a:lnTo>
                  <a:pt x="4376052" y="8126956"/>
                </a:lnTo>
                <a:lnTo>
                  <a:pt x="4380585" y="8154136"/>
                </a:lnTo>
                <a:lnTo>
                  <a:pt x="4382851" y="8179052"/>
                </a:lnTo>
                <a:lnTo>
                  <a:pt x="4385117" y="8206232"/>
                </a:lnTo>
                <a:lnTo>
                  <a:pt x="4385117" y="8233412"/>
                </a:lnTo>
                <a:lnTo>
                  <a:pt x="4382851" y="8258328"/>
                </a:lnTo>
                <a:lnTo>
                  <a:pt x="4380585" y="8283243"/>
                </a:lnTo>
                <a:lnTo>
                  <a:pt x="4378319" y="8310424"/>
                </a:lnTo>
                <a:lnTo>
                  <a:pt x="4371520" y="8335339"/>
                </a:lnTo>
                <a:lnTo>
                  <a:pt x="4366988" y="8357990"/>
                </a:lnTo>
                <a:lnTo>
                  <a:pt x="4360189" y="8385170"/>
                </a:lnTo>
                <a:lnTo>
                  <a:pt x="4348858" y="8407820"/>
                </a:lnTo>
                <a:lnTo>
                  <a:pt x="4339793" y="8432736"/>
                </a:lnTo>
                <a:lnTo>
                  <a:pt x="4328462" y="8457651"/>
                </a:lnTo>
                <a:lnTo>
                  <a:pt x="4317131" y="8478036"/>
                </a:lnTo>
                <a:lnTo>
                  <a:pt x="4305800" y="8500687"/>
                </a:lnTo>
                <a:lnTo>
                  <a:pt x="4292203" y="8523337"/>
                </a:lnTo>
                <a:lnTo>
                  <a:pt x="4276339" y="8543722"/>
                </a:lnTo>
                <a:lnTo>
                  <a:pt x="4260476" y="8564108"/>
                </a:lnTo>
                <a:lnTo>
                  <a:pt x="4242346" y="8586758"/>
                </a:lnTo>
                <a:lnTo>
                  <a:pt x="4224216" y="8604878"/>
                </a:lnTo>
                <a:lnTo>
                  <a:pt x="4206087" y="8620734"/>
                </a:lnTo>
                <a:lnTo>
                  <a:pt x="4185691" y="8638854"/>
                </a:lnTo>
                <a:lnTo>
                  <a:pt x="4165295" y="8656974"/>
                </a:lnTo>
                <a:lnTo>
                  <a:pt x="4142634" y="8670565"/>
                </a:lnTo>
                <a:lnTo>
                  <a:pt x="4122237" y="8684155"/>
                </a:lnTo>
                <a:lnTo>
                  <a:pt x="4095043" y="8697745"/>
                </a:lnTo>
                <a:lnTo>
                  <a:pt x="4072381" y="8709070"/>
                </a:lnTo>
                <a:lnTo>
                  <a:pt x="4047452" y="8720395"/>
                </a:lnTo>
                <a:lnTo>
                  <a:pt x="4020258" y="8731721"/>
                </a:lnTo>
                <a:lnTo>
                  <a:pt x="3995330" y="8738516"/>
                </a:lnTo>
                <a:lnTo>
                  <a:pt x="3970401" y="8745311"/>
                </a:lnTo>
                <a:lnTo>
                  <a:pt x="3943207" y="8749841"/>
                </a:lnTo>
                <a:lnTo>
                  <a:pt x="3918279" y="8754371"/>
                </a:lnTo>
                <a:lnTo>
                  <a:pt x="3891084" y="8756636"/>
                </a:lnTo>
                <a:lnTo>
                  <a:pt x="3863890" y="8758901"/>
                </a:lnTo>
                <a:lnTo>
                  <a:pt x="3838962" y="8758901"/>
                </a:lnTo>
                <a:lnTo>
                  <a:pt x="3814033" y="8756636"/>
                </a:lnTo>
                <a:lnTo>
                  <a:pt x="3786839" y="8754371"/>
                </a:lnTo>
                <a:lnTo>
                  <a:pt x="3761911" y="8752106"/>
                </a:lnTo>
                <a:lnTo>
                  <a:pt x="3736982" y="8747576"/>
                </a:lnTo>
                <a:lnTo>
                  <a:pt x="3709787" y="8740781"/>
                </a:lnTo>
                <a:lnTo>
                  <a:pt x="3687125" y="8733986"/>
                </a:lnTo>
                <a:lnTo>
                  <a:pt x="3662197" y="8722660"/>
                </a:lnTo>
                <a:lnTo>
                  <a:pt x="3637269" y="8713600"/>
                </a:lnTo>
                <a:lnTo>
                  <a:pt x="3614607" y="8704540"/>
                </a:lnTo>
                <a:lnTo>
                  <a:pt x="3591945" y="8690950"/>
                </a:lnTo>
                <a:lnTo>
                  <a:pt x="3571549" y="8679625"/>
                </a:lnTo>
                <a:lnTo>
                  <a:pt x="3546621" y="8666034"/>
                </a:lnTo>
                <a:lnTo>
                  <a:pt x="3526224" y="8650179"/>
                </a:lnTo>
                <a:lnTo>
                  <a:pt x="3505829" y="8634324"/>
                </a:lnTo>
                <a:lnTo>
                  <a:pt x="3487699" y="8616204"/>
                </a:lnTo>
                <a:lnTo>
                  <a:pt x="3467303" y="8600348"/>
                </a:lnTo>
                <a:lnTo>
                  <a:pt x="3449174" y="8577698"/>
                </a:lnTo>
                <a:lnTo>
                  <a:pt x="3433310" y="8559578"/>
                </a:lnTo>
                <a:lnTo>
                  <a:pt x="3417447" y="8539192"/>
                </a:lnTo>
                <a:lnTo>
                  <a:pt x="3399317" y="8516542"/>
                </a:lnTo>
                <a:lnTo>
                  <a:pt x="3385720" y="8493892"/>
                </a:lnTo>
                <a:lnTo>
                  <a:pt x="3374388" y="8468976"/>
                </a:lnTo>
                <a:lnTo>
                  <a:pt x="3363057" y="8446326"/>
                </a:lnTo>
                <a:lnTo>
                  <a:pt x="0" y="1075894"/>
                </a:lnTo>
                <a:close/>
                <a:moveTo>
                  <a:pt x="7421836" y="1"/>
                </a:moveTo>
                <a:lnTo>
                  <a:pt x="8594615" y="1"/>
                </a:lnTo>
                <a:lnTo>
                  <a:pt x="9728980" y="2491626"/>
                </a:lnTo>
                <a:lnTo>
                  <a:pt x="9740278" y="2518783"/>
                </a:lnTo>
                <a:lnTo>
                  <a:pt x="9751577" y="2543676"/>
                </a:lnTo>
                <a:lnTo>
                  <a:pt x="9758356" y="2568570"/>
                </a:lnTo>
                <a:lnTo>
                  <a:pt x="9765135" y="2595727"/>
                </a:lnTo>
                <a:lnTo>
                  <a:pt x="9769654" y="2620620"/>
                </a:lnTo>
                <a:lnTo>
                  <a:pt x="9774173" y="2645514"/>
                </a:lnTo>
                <a:lnTo>
                  <a:pt x="9776433" y="2672671"/>
                </a:lnTo>
                <a:lnTo>
                  <a:pt x="9778693" y="2699828"/>
                </a:lnTo>
                <a:lnTo>
                  <a:pt x="9778693" y="2724721"/>
                </a:lnTo>
                <a:lnTo>
                  <a:pt x="9776433" y="2751878"/>
                </a:lnTo>
                <a:lnTo>
                  <a:pt x="9774173" y="2776771"/>
                </a:lnTo>
                <a:lnTo>
                  <a:pt x="9771914" y="2801665"/>
                </a:lnTo>
                <a:lnTo>
                  <a:pt x="9767395" y="2828821"/>
                </a:lnTo>
                <a:lnTo>
                  <a:pt x="9760615" y="2851453"/>
                </a:lnTo>
                <a:lnTo>
                  <a:pt x="9753837" y="2878609"/>
                </a:lnTo>
                <a:lnTo>
                  <a:pt x="9742538" y="2901240"/>
                </a:lnTo>
                <a:lnTo>
                  <a:pt x="9733499" y="2926133"/>
                </a:lnTo>
                <a:lnTo>
                  <a:pt x="9724461" y="2951027"/>
                </a:lnTo>
                <a:lnTo>
                  <a:pt x="9713162" y="2973657"/>
                </a:lnTo>
                <a:lnTo>
                  <a:pt x="9699604" y="2994025"/>
                </a:lnTo>
                <a:lnTo>
                  <a:pt x="9686046" y="3014392"/>
                </a:lnTo>
                <a:lnTo>
                  <a:pt x="9672487" y="3039286"/>
                </a:lnTo>
                <a:lnTo>
                  <a:pt x="9654410" y="3057391"/>
                </a:lnTo>
                <a:lnTo>
                  <a:pt x="9638592" y="3077758"/>
                </a:lnTo>
                <a:lnTo>
                  <a:pt x="9620515" y="3098125"/>
                </a:lnTo>
                <a:lnTo>
                  <a:pt x="9602437" y="3113967"/>
                </a:lnTo>
                <a:lnTo>
                  <a:pt x="9579840" y="3132071"/>
                </a:lnTo>
                <a:lnTo>
                  <a:pt x="9559503" y="3147913"/>
                </a:lnTo>
                <a:lnTo>
                  <a:pt x="9539166" y="3161491"/>
                </a:lnTo>
                <a:lnTo>
                  <a:pt x="9516569" y="3177332"/>
                </a:lnTo>
                <a:lnTo>
                  <a:pt x="9491712" y="3190911"/>
                </a:lnTo>
                <a:lnTo>
                  <a:pt x="9466856" y="3202226"/>
                </a:lnTo>
                <a:lnTo>
                  <a:pt x="9441999" y="3213542"/>
                </a:lnTo>
                <a:lnTo>
                  <a:pt x="9414883" y="3222594"/>
                </a:lnTo>
                <a:lnTo>
                  <a:pt x="9390026" y="3229383"/>
                </a:lnTo>
                <a:lnTo>
                  <a:pt x="9365170" y="3236172"/>
                </a:lnTo>
                <a:lnTo>
                  <a:pt x="9338053" y="3242961"/>
                </a:lnTo>
                <a:lnTo>
                  <a:pt x="9313197" y="3247487"/>
                </a:lnTo>
                <a:lnTo>
                  <a:pt x="9288340" y="3249750"/>
                </a:lnTo>
                <a:lnTo>
                  <a:pt x="9258964" y="3252013"/>
                </a:lnTo>
                <a:lnTo>
                  <a:pt x="9234108" y="3252013"/>
                </a:lnTo>
                <a:lnTo>
                  <a:pt x="9209251" y="3249750"/>
                </a:lnTo>
                <a:lnTo>
                  <a:pt x="9182135" y="3247487"/>
                </a:lnTo>
                <a:lnTo>
                  <a:pt x="9157278" y="3245224"/>
                </a:lnTo>
                <a:lnTo>
                  <a:pt x="9132422" y="3238435"/>
                </a:lnTo>
                <a:lnTo>
                  <a:pt x="9107565" y="3231646"/>
                </a:lnTo>
                <a:lnTo>
                  <a:pt x="9082708" y="3224856"/>
                </a:lnTo>
                <a:lnTo>
                  <a:pt x="9060111" y="3215804"/>
                </a:lnTo>
                <a:lnTo>
                  <a:pt x="9032995" y="3206752"/>
                </a:lnTo>
                <a:lnTo>
                  <a:pt x="9010398" y="3197700"/>
                </a:lnTo>
                <a:lnTo>
                  <a:pt x="8987801" y="3186385"/>
                </a:lnTo>
                <a:lnTo>
                  <a:pt x="8967464" y="3172806"/>
                </a:lnTo>
                <a:lnTo>
                  <a:pt x="8944867" y="3156965"/>
                </a:lnTo>
                <a:lnTo>
                  <a:pt x="8922270" y="3143387"/>
                </a:lnTo>
                <a:lnTo>
                  <a:pt x="8904193" y="3127545"/>
                </a:lnTo>
                <a:lnTo>
                  <a:pt x="8883856" y="3109441"/>
                </a:lnTo>
                <a:lnTo>
                  <a:pt x="8863518" y="3091336"/>
                </a:lnTo>
                <a:lnTo>
                  <a:pt x="8847701" y="3073232"/>
                </a:lnTo>
                <a:lnTo>
                  <a:pt x="8829623" y="3052865"/>
                </a:lnTo>
                <a:lnTo>
                  <a:pt x="8813805" y="3032498"/>
                </a:lnTo>
                <a:lnTo>
                  <a:pt x="8797987" y="3009867"/>
                </a:lnTo>
                <a:lnTo>
                  <a:pt x="8784429" y="2987236"/>
                </a:lnTo>
                <a:lnTo>
                  <a:pt x="8770871" y="2962342"/>
                </a:lnTo>
                <a:lnTo>
                  <a:pt x="8759573" y="2937448"/>
                </a:lnTo>
                <a:close/>
                <a:moveTo>
                  <a:pt x="6096101" y="0"/>
                </a:moveTo>
                <a:lnTo>
                  <a:pt x="7272224" y="0"/>
                </a:lnTo>
                <a:lnTo>
                  <a:pt x="9640364" y="5180554"/>
                </a:lnTo>
                <a:lnTo>
                  <a:pt x="9649446" y="5203216"/>
                </a:lnTo>
                <a:lnTo>
                  <a:pt x="9658529" y="5230410"/>
                </a:lnTo>
                <a:lnTo>
                  <a:pt x="9667611" y="5255338"/>
                </a:lnTo>
                <a:lnTo>
                  <a:pt x="9676693" y="5280267"/>
                </a:lnTo>
                <a:lnTo>
                  <a:pt x="9681233" y="5309727"/>
                </a:lnTo>
                <a:lnTo>
                  <a:pt x="9685775" y="5334656"/>
                </a:lnTo>
                <a:lnTo>
                  <a:pt x="9688045" y="5359584"/>
                </a:lnTo>
                <a:lnTo>
                  <a:pt x="9688045" y="5386779"/>
                </a:lnTo>
                <a:lnTo>
                  <a:pt x="9688045" y="5411707"/>
                </a:lnTo>
                <a:lnTo>
                  <a:pt x="9688045" y="5436635"/>
                </a:lnTo>
                <a:lnTo>
                  <a:pt x="9685775" y="5463830"/>
                </a:lnTo>
                <a:lnTo>
                  <a:pt x="9681233" y="5488758"/>
                </a:lnTo>
                <a:lnTo>
                  <a:pt x="9676693" y="5515952"/>
                </a:lnTo>
                <a:lnTo>
                  <a:pt x="9669881" y="5540881"/>
                </a:lnTo>
                <a:lnTo>
                  <a:pt x="9663069" y="5565809"/>
                </a:lnTo>
                <a:lnTo>
                  <a:pt x="9653987" y="5590737"/>
                </a:lnTo>
                <a:lnTo>
                  <a:pt x="9644905" y="5613399"/>
                </a:lnTo>
                <a:lnTo>
                  <a:pt x="9633553" y="5636061"/>
                </a:lnTo>
                <a:lnTo>
                  <a:pt x="9622200" y="5660990"/>
                </a:lnTo>
                <a:lnTo>
                  <a:pt x="9610848" y="5683652"/>
                </a:lnTo>
                <a:lnTo>
                  <a:pt x="9597225" y="5704048"/>
                </a:lnTo>
                <a:lnTo>
                  <a:pt x="9579061" y="5724444"/>
                </a:lnTo>
                <a:lnTo>
                  <a:pt x="9563167" y="5747106"/>
                </a:lnTo>
                <a:lnTo>
                  <a:pt x="9547273" y="5765235"/>
                </a:lnTo>
                <a:lnTo>
                  <a:pt x="9529109" y="5783365"/>
                </a:lnTo>
                <a:lnTo>
                  <a:pt x="9508675" y="5801495"/>
                </a:lnTo>
                <a:lnTo>
                  <a:pt x="9490511" y="5819624"/>
                </a:lnTo>
                <a:lnTo>
                  <a:pt x="9470076" y="5835488"/>
                </a:lnTo>
                <a:lnTo>
                  <a:pt x="9447371" y="5851351"/>
                </a:lnTo>
                <a:lnTo>
                  <a:pt x="9422395" y="5864949"/>
                </a:lnTo>
                <a:lnTo>
                  <a:pt x="9399691" y="5880812"/>
                </a:lnTo>
                <a:lnTo>
                  <a:pt x="9376985" y="5892143"/>
                </a:lnTo>
                <a:lnTo>
                  <a:pt x="9349739" y="5901208"/>
                </a:lnTo>
                <a:lnTo>
                  <a:pt x="9324764" y="5910273"/>
                </a:lnTo>
                <a:lnTo>
                  <a:pt x="9299788" y="5919338"/>
                </a:lnTo>
                <a:lnTo>
                  <a:pt x="9272542" y="5926136"/>
                </a:lnTo>
                <a:lnTo>
                  <a:pt x="9247567" y="5930669"/>
                </a:lnTo>
                <a:lnTo>
                  <a:pt x="9220320" y="5935201"/>
                </a:lnTo>
                <a:lnTo>
                  <a:pt x="9193074" y="5937467"/>
                </a:lnTo>
                <a:lnTo>
                  <a:pt x="9168099" y="5937467"/>
                </a:lnTo>
                <a:lnTo>
                  <a:pt x="9143123" y="5937467"/>
                </a:lnTo>
                <a:lnTo>
                  <a:pt x="9115877" y="5937467"/>
                </a:lnTo>
                <a:lnTo>
                  <a:pt x="9090901" y="5935201"/>
                </a:lnTo>
                <a:lnTo>
                  <a:pt x="9065926" y="5930669"/>
                </a:lnTo>
                <a:lnTo>
                  <a:pt x="9040950" y="5926136"/>
                </a:lnTo>
                <a:lnTo>
                  <a:pt x="9013704" y="5921604"/>
                </a:lnTo>
                <a:lnTo>
                  <a:pt x="8990999" y="5914805"/>
                </a:lnTo>
                <a:lnTo>
                  <a:pt x="8966023" y="5905740"/>
                </a:lnTo>
                <a:lnTo>
                  <a:pt x="8941048" y="5896675"/>
                </a:lnTo>
                <a:lnTo>
                  <a:pt x="8918343" y="5885344"/>
                </a:lnTo>
                <a:lnTo>
                  <a:pt x="8895638" y="5871747"/>
                </a:lnTo>
                <a:lnTo>
                  <a:pt x="8870662" y="5860416"/>
                </a:lnTo>
                <a:lnTo>
                  <a:pt x="8850227" y="5846819"/>
                </a:lnTo>
                <a:lnTo>
                  <a:pt x="8829793" y="5830955"/>
                </a:lnTo>
                <a:lnTo>
                  <a:pt x="8809358" y="5815092"/>
                </a:lnTo>
                <a:lnTo>
                  <a:pt x="8788924" y="5796962"/>
                </a:lnTo>
                <a:lnTo>
                  <a:pt x="8770760" y="5778833"/>
                </a:lnTo>
                <a:lnTo>
                  <a:pt x="8752595" y="5760703"/>
                </a:lnTo>
                <a:lnTo>
                  <a:pt x="8736702" y="5740307"/>
                </a:lnTo>
                <a:lnTo>
                  <a:pt x="8718538" y="5717645"/>
                </a:lnTo>
                <a:lnTo>
                  <a:pt x="8702645" y="5697249"/>
                </a:lnTo>
                <a:lnTo>
                  <a:pt x="8689021" y="5674587"/>
                </a:lnTo>
                <a:lnTo>
                  <a:pt x="8677669" y="5649659"/>
                </a:lnTo>
                <a:lnTo>
                  <a:pt x="8664046" y="5624730"/>
                </a:lnTo>
                <a:close/>
                <a:moveTo>
                  <a:pt x="4781699" y="0"/>
                </a:moveTo>
                <a:lnTo>
                  <a:pt x="5958996" y="0"/>
                </a:lnTo>
                <a:lnTo>
                  <a:pt x="9447869" y="7659585"/>
                </a:lnTo>
                <a:lnTo>
                  <a:pt x="9459189" y="7684520"/>
                </a:lnTo>
                <a:lnTo>
                  <a:pt x="9468245" y="7711721"/>
                </a:lnTo>
                <a:lnTo>
                  <a:pt x="9475037" y="7736656"/>
                </a:lnTo>
                <a:lnTo>
                  <a:pt x="9481829" y="7761591"/>
                </a:lnTo>
                <a:lnTo>
                  <a:pt x="9486357" y="7788793"/>
                </a:lnTo>
                <a:lnTo>
                  <a:pt x="9490885" y="7813728"/>
                </a:lnTo>
                <a:lnTo>
                  <a:pt x="9493149" y="7840930"/>
                </a:lnTo>
                <a:lnTo>
                  <a:pt x="9495413" y="7868132"/>
                </a:lnTo>
                <a:lnTo>
                  <a:pt x="9495413" y="7893067"/>
                </a:lnTo>
                <a:lnTo>
                  <a:pt x="9493149" y="7918002"/>
                </a:lnTo>
                <a:lnTo>
                  <a:pt x="9490885" y="7945204"/>
                </a:lnTo>
                <a:lnTo>
                  <a:pt x="9488621" y="7970139"/>
                </a:lnTo>
                <a:lnTo>
                  <a:pt x="9484093" y="7995074"/>
                </a:lnTo>
                <a:lnTo>
                  <a:pt x="9477301" y="8022276"/>
                </a:lnTo>
                <a:lnTo>
                  <a:pt x="9470509" y="8044944"/>
                </a:lnTo>
                <a:lnTo>
                  <a:pt x="9461453" y="8069879"/>
                </a:lnTo>
                <a:lnTo>
                  <a:pt x="9452397" y="8094814"/>
                </a:lnTo>
                <a:lnTo>
                  <a:pt x="9443341" y="8117482"/>
                </a:lnTo>
                <a:lnTo>
                  <a:pt x="9429756" y="8140150"/>
                </a:lnTo>
                <a:lnTo>
                  <a:pt x="9416172" y="8162819"/>
                </a:lnTo>
                <a:lnTo>
                  <a:pt x="9402587" y="8185487"/>
                </a:lnTo>
                <a:lnTo>
                  <a:pt x="9389003" y="8205888"/>
                </a:lnTo>
                <a:lnTo>
                  <a:pt x="9373155" y="8228556"/>
                </a:lnTo>
                <a:lnTo>
                  <a:pt x="9355043" y="8246691"/>
                </a:lnTo>
                <a:lnTo>
                  <a:pt x="9336931" y="8264825"/>
                </a:lnTo>
                <a:lnTo>
                  <a:pt x="9318819" y="8282960"/>
                </a:lnTo>
                <a:lnTo>
                  <a:pt x="9298442" y="8301095"/>
                </a:lnTo>
                <a:lnTo>
                  <a:pt x="9278066" y="8316962"/>
                </a:lnTo>
                <a:lnTo>
                  <a:pt x="9255425" y="8332830"/>
                </a:lnTo>
                <a:lnTo>
                  <a:pt x="9232785" y="8346431"/>
                </a:lnTo>
                <a:lnTo>
                  <a:pt x="9210145" y="8357765"/>
                </a:lnTo>
                <a:lnTo>
                  <a:pt x="9182977" y="8371366"/>
                </a:lnTo>
                <a:lnTo>
                  <a:pt x="9158073" y="8382700"/>
                </a:lnTo>
                <a:lnTo>
                  <a:pt x="9133168" y="8391767"/>
                </a:lnTo>
                <a:lnTo>
                  <a:pt x="9105999" y="8400834"/>
                </a:lnTo>
                <a:lnTo>
                  <a:pt x="9081095" y="8405368"/>
                </a:lnTo>
                <a:lnTo>
                  <a:pt x="9056191" y="8412169"/>
                </a:lnTo>
                <a:lnTo>
                  <a:pt x="9029023" y="8414435"/>
                </a:lnTo>
                <a:lnTo>
                  <a:pt x="9004118" y="8416702"/>
                </a:lnTo>
                <a:lnTo>
                  <a:pt x="8976949" y="8418969"/>
                </a:lnTo>
                <a:lnTo>
                  <a:pt x="8949781" y="8418969"/>
                </a:lnTo>
                <a:lnTo>
                  <a:pt x="8924877" y="8418969"/>
                </a:lnTo>
                <a:lnTo>
                  <a:pt x="8899973" y="8416702"/>
                </a:lnTo>
                <a:lnTo>
                  <a:pt x="8872804" y="8412169"/>
                </a:lnTo>
                <a:lnTo>
                  <a:pt x="8847900" y="8407635"/>
                </a:lnTo>
                <a:lnTo>
                  <a:pt x="8825259" y="8400834"/>
                </a:lnTo>
                <a:lnTo>
                  <a:pt x="8800355" y="8394034"/>
                </a:lnTo>
                <a:lnTo>
                  <a:pt x="8775451" y="8387234"/>
                </a:lnTo>
                <a:lnTo>
                  <a:pt x="8750547" y="8375900"/>
                </a:lnTo>
                <a:lnTo>
                  <a:pt x="8727906" y="8364566"/>
                </a:lnTo>
                <a:lnTo>
                  <a:pt x="8703002" y="8353231"/>
                </a:lnTo>
                <a:lnTo>
                  <a:pt x="8682625" y="8339631"/>
                </a:lnTo>
                <a:lnTo>
                  <a:pt x="8659985" y="8326030"/>
                </a:lnTo>
                <a:lnTo>
                  <a:pt x="8639609" y="8312429"/>
                </a:lnTo>
                <a:lnTo>
                  <a:pt x="8619233" y="8296561"/>
                </a:lnTo>
                <a:lnTo>
                  <a:pt x="8598857" y="8278426"/>
                </a:lnTo>
                <a:lnTo>
                  <a:pt x="8580744" y="8260292"/>
                </a:lnTo>
                <a:lnTo>
                  <a:pt x="8562632" y="8242157"/>
                </a:lnTo>
                <a:lnTo>
                  <a:pt x="8544520" y="8219489"/>
                </a:lnTo>
                <a:lnTo>
                  <a:pt x="8528671" y="8199088"/>
                </a:lnTo>
                <a:lnTo>
                  <a:pt x="8515087" y="8178686"/>
                </a:lnTo>
                <a:lnTo>
                  <a:pt x="8501503" y="8156018"/>
                </a:lnTo>
                <a:lnTo>
                  <a:pt x="8487919" y="8131083"/>
                </a:lnTo>
                <a:lnTo>
                  <a:pt x="8474335" y="8106148"/>
                </a:lnTo>
                <a:close/>
                <a:moveTo>
                  <a:pt x="827169" y="0"/>
                </a:moveTo>
                <a:lnTo>
                  <a:pt x="2002409" y="0"/>
                </a:lnTo>
                <a:lnTo>
                  <a:pt x="6547121" y="9964663"/>
                </a:lnTo>
                <a:lnTo>
                  <a:pt x="6562972" y="10005437"/>
                </a:lnTo>
                <a:lnTo>
                  <a:pt x="6576559" y="10046210"/>
                </a:lnTo>
                <a:lnTo>
                  <a:pt x="6585617" y="10084719"/>
                </a:lnTo>
                <a:lnTo>
                  <a:pt x="6592410" y="10127758"/>
                </a:lnTo>
                <a:lnTo>
                  <a:pt x="6594674" y="10166267"/>
                </a:lnTo>
                <a:lnTo>
                  <a:pt x="6594674" y="10209306"/>
                </a:lnTo>
                <a:lnTo>
                  <a:pt x="6592410" y="10247814"/>
                </a:lnTo>
                <a:lnTo>
                  <a:pt x="6585617" y="10288588"/>
                </a:lnTo>
                <a:lnTo>
                  <a:pt x="5516805" y="1028858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699718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bwMode="auto">
          <a:xfrm>
            <a:off x="0" y="0"/>
            <a:ext cx="7099301" cy="6858000"/>
          </a:xfrm>
          <a:custGeom>
            <a:avLst/>
            <a:gdLst>
              <a:gd name="connsiteX0" fmla="*/ 1 w 10648950"/>
              <a:gd name="connsiteY0" fmla="*/ 9033309 h 10279063"/>
              <a:gd name="connsiteX1" fmla="*/ 567246 w 10648950"/>
              <a:gd name="connsiteY1" fmla="*/ 10279063 h 10279063"/>
              <a:gd name="connsiteX2" fmla="*/ 1 w 10648950"/>
              <a:gd name="connsiteY2" fmla="*/ 10279063 h 10279063"/>
              <a:gd name="connsiteX3" fmla="*/ 0 w 10648950"/>
              <a:gd name="connsiteY3" fmla="*/ 7331519 h 10279063"/>
              <a:gd name="connsiteX4" fmla="*/ 1341050 w 10648950"/>
              <a:gd name="connsiteY4" fmla="*/ 10279063 h 10279063"/>
              <a:gd name="connsiteX5" fmla="*/ 679667 w 10648950"/>
              <a:gd name="connsiteY5" fmla="*/ 10279063 h 10279063"/>
              <a:gd name="connsiteX6" fmla="*/ 0 w 10648950"/>
              <a:gd name="connsiteY6" fmla="*/ 8784623 h 10279063"/>
              <a:gd name="connsiteX7" fmla="*/ 0 w 10648950"/>
              <a:gd name="connsiteY7" fmla="*/ 5591594 h 10279063"/>
              <a:gd name="connsiteX8" fmla="*/ 2132332 w 10648950"/>
              <a:gd name="connsiteY8" fmla="*/ 10279063 h 10279063"/>
              <a:gd name="connsiteX9" fmla="*/ 1470547 w 10648950"/>
              <a:gd name="connsiteY9" fmla="*/ 10279063 h 10279063"/>
              <a:gd name="connsiteX10" fmla="*/ 0 w 10648950"/>
              <a:gd name="connsiteY10" fmla="*/ 7044956 h 10279063"/>
              <a:gd name="connsiteX11" fmla="*/ 529906 w 10648950"/>
              <a:gd name="connsiteY11" fmla="*/ 5470832 h 10279063"/>
              <a:gd name="connsiteX12" fmla="*/ 544207 w 10648950"/>
              <a:gd name="connsiteY12" fmla="*/ 5470832 h 10279063"/>
              <a:gd name="connsiteX13" fmla="*/ 559301 w 10648950"/>
              <a:gd name="connsiteY13" fmla="*/ 5470832 h 10279063"/>
              <a:gd name="connsiteX14" fmla="*/ 573602 w 10648950"/>
              <a:gd name="connsiteY14" fmla="*/ 5470832 h 10279063"/>
              <a:gd name="connsiteX15" fmla="*/ 587107 w 10648950"/>
              <a:gd name="connsiteY15" fmla="*/ 5473215 h 10279063"/>
              <a:gd name="connsiteX16" fmla="*/ 601408 w 10648950"/>
              <a:gd name="connsiteY16" fmla="*/ 5474804 h 10279063"/>
              <a:gd name="connsiteX17" fmla="*/ 616502 w 10648950"/>
              <a:gd name="connsiteY17" fmla="*/ 5477981 h 10279063"/>
              <a:gd name="connsiteX18" fmla="*/ 630008 w 10648950"/>
              <a:gd name="connsiteY18" fmla="*/ 5481159 h 10279063"/>
              <a:gd name="connsiteX19" fmla="*/ 644309 w 10648950"/>
              <a:gd name="connsiteY19" fmla="*/ 5485925 h 10279063"/>
              <a:gd name="connsiteX20" fmla="*/ 657815 w 10648950"/>
              <a:gd name="connsiteY20" fmla="*/ 5490691 h 10279063"/>
              <a:gd name="connsiteX21" fmla="*/ 671320 w 10648950"/>
              <a:gd name="connsiteY21" fmla="*/ 5496251 h 10279063"/>
              <a:gd name="connsiteX22" fmla="*/ 684826 w 10648950"/>
              <a:gd name="connsiteY22" fmla="*/ 5501811 h 10279063"/>
              <a:gd name="connsiteX23" fmla="*/ 697538 w 10648950"/>
              <a:gd name="connsiteY23" fmla="*/ 5508166 h 10279063"/>
              <a:gd name="connsiteX24" fmla="*/ 709454 w 10648950"/>
              <a:gd name="connsiteY24" fmla="*/ 5515315 h 10279063"/>
              <a:gd name="connsiteX25" fmla="*/ 722166 w 10648950"/>
              <a:gd name="connsiteY25" fmla="*/ 5523258 h 10279063"/>
              <a:gd name="connsiteX26" fmla="*/ 734083 w 10648950"/>
              <a:gd name="connsiteY26" fmla="*/ 5531996 h 10279063"/>
              <a:gd name="connsiteX27" fmla="*/ 745205 w 10648950"/>
              <a:gd name="connsiteY27" fmla="*/ 5540734 h 10279063"/>
              <a:gd name="connsiteX28" fmla="*/ 756328 w 10648950"/>
              <a:gd name="connsiteY28" fmla="*/ 5550266 h 10279063"/>
              <a:gd name="connsiteX29" fmla="*/ 766656 w 10648950"/>
              <a:gd name="connsiteY29" fmla="*/ 5559798 h 10279063"/>
              <a:gd name="connsiteX30" fmla="*/ 776984 w 10648950"/>
              <a:gd name="connsiteY30" fmla="*/ 5571713 h 10279063"/>
              <a:gd name="connsiteX31" fmla="*/ 787312 w 10648950"/>
              <a:gd name="connsiteY31" fmla="*/ 5582833 h 10279063"/>
              <a:gd name="connsiteX32" fmla="*/ 796051 w 10648950"/>
              <a:gd name="connsiteY32" fmla="*/ 5594748 h 10279063"/>
              <a:gd name="connsiteX33" fmla="*/ 803995 w 10648950"/>
              <a:gd name="connsiteY33" fmla="*/ 5607458 h 10279063"/>
              <a:gd name="connsiteX34" fmla="*/ 811940 w 10648950"/>
              <a:gd name="connsiteY34" fmla="*/ 5619373 h 10279063"/>
              <a:gd name="connsiteX35" fmla="*/ 819884 w 10648950"/>
              <a:gd name="connsiteY35" fmla="*/ 5632877 h 10279063"/>
              <a:gd name="connsiteX36" fmla="*/ 826240 w 10648950"/>
              <a:gd name="connsiteY36" fmla="*/ 5646380 h 10279063"/>
              <a:gd name="connsiteX37" fmla="*/ 2446939 w 10648950"/>
              <a:gd name="connsiteY37" fmla="*/ 9208176 h 10279063"/>
              <a:gd name="connsiteX38" fmla="*/ 2452501 w 10648950"/>
              <a:gd name="connsiteY38" fmla="*/ 9221680 h 10279063"/>
              <a:gd name="connsiteX39" fmla="*/ 2458062 w 10648950"/>
              <a:gd name="connsiteY39" fmla="*/ 9235978 h 10279063"/>
              <a:gd name="connsiteX40" fmla="*/ 2462829 w 10648950"/>
              <a:gd name="connsiteY40" fmla="*/ 9251071 h 10279063"/>
              <a:gd name="connsiteX41" fmla="*/ 2466006 w 10648950"/>
              <a:gd name="connsiteY41" fmla="*/ 9265369 h 10279063"/>
              <a:gd name="connsiteX42" fmla="*/ 2469185 w 10648950"/>
              <a:gd name="connsiteY42" fmla="*/ 9280461 h 10279063"/>
              <a:gd name="connsiteX43" fmla="*/ 2471568 w 10648950"/>
              <a:gd name="connsiteY43" fmla="*/ 9294759 h 10279063"/>
              <a:gd name="connsiteX44" fmla="*/ 2472362 w 10648950"/>
              <a:gd name="connsiteY44" fmla="*/ 9309852 h 10279063"/>
              <a:gd name="connsiteX45" fmla="*/ 2473951 w 10648950"/>
              <a:gd name="connsiteY45" fmla="*/ 9324150 h 10279063"/>
              <a:gd name="connsiteX46" fmla="*/ 2473951 w 10648950"/>
              <a:gd name="connsiteY46" fmla="*/ 9338448 h 10279063"/>
              <a:gd name="connsiteX47" fmla="*/ 2472362 w 10648950"/>
              <a:gd name="connsiteY47" fmla="*/ 9353540 h 10279063"/>
              <a:gd name="connsiteX48" fmla="*/ 2471568 w 10648950"/>
              <a:gd name="connsiteY48" fmla="*/ 9367838 h 10279063"/>
              <a:gd name="connsiteX49" fmla="*/ 2469185 w 10648950"/>
              <a:gd name="connsiteY49" fmla="*/ 9382930 h 10279063"/>
              <a:gd name="connsiteX50" fmla="*/ 2466801 w 10648950"/>
              <a:gd name="connsiteY50" fmla="*/ 9396434 h 10279063"/>
              <a:gd name="connsiteX51" fmla="*/ 2463623 w 10648950"/>
              <a:gd name="connsiteY51" fmla="*/ 9410732 h 10279063"/>
              <a:gd name="connsiteX52" fmla="*/ 2458857 w 10648950"/>
              <a:gd name="connsiteY52" fmla="*/ 9424236 h 10279063"/>
              <a:gd name="connsiteX53" fmla="*/ 2454884 w 10648950"/>
              <a:gd name="connsiteY53" fmla="*/ 9437739 h 10279063"/>
              <a:gd name="connsiteX54" fmla="*/ 2449323 w 10648950"/>
              <a:gd name="connsiteY54" fmla="*/ 9451243 h 10279063"/>
              <a:gd name="connsiteX55" fmla="*/ 2442967 w 10648950"/>
              <a:gd name="connsiteY55" fmla="*/ 9464747 h 10279063"/>
              <a:gd name="connsiteX56" fmla="*/ 2436611 w 10648950"/>
              <a:gd name="connsiteY56" fmla="*/ 9477456 h 10279063"/>
              <a:gd name="connsiteX57" fmla="*/ 2428667 w 10648950"/>
              <a:gd name="connsiteY57" fmla="*/ 9490960 h 10279063"/>
              <a:gd name="connsiteX58" fmla="*/ 2420722 w 10648950"/>
              <a:gd name="connsiteY58" fmla="*/ 9502875 h 10279063"/>
              <a:gd name="connsiteX59" fmla="*/ 2412778 w 10648950"/>
              <a:gd name="connsiteY59" fmla="*/ 9513996 h 10279063"/>
              <a:gd name="connsiteX60" fmla="*/ 2404039 w 10648950"/>
              <a:gd name="connsiteY60" fmla="*/ 9525910 h 10279063"/>
              <a:gd name="connsiteX61" fmla="*/ 2393711 w 10648950"/>
              <a:gd name="connsiteY61" fmla="*/ 9537031 h 10279063"/>
              <a:gd name="connsiteX62" fmla="*/ 2384177 w 10648950"/>
              <a:gd name="connsiteY62" fmla="*/ 9546563 h 10279063"/>
              <a:gd name="connsiteX63" fmla="*/ 2373849 w 10648950"/>
              <a:gd name="connsiteY63" fmla="*/ 9556890 h 10279063"/>
              <a:gd name="connsiteX64" fmla="*/ 2362727 w 10648950"/>
              <a:gd name="connsiteY64" fmla="*/ 9567216 h 10279063"/>
              <a:gd name="connsiteX65" fmla="*/ 2350015 w 10648950"/>
              <a:gd name="connsiteY65" fmla="*/ 9575954 h 10279063"/>
              <a:gd name="connsiteX66" fmla="*/ 2338098 w 10648950"/>
              <a:gd name="connsiteY66" fmla="*/ 9585486 h 10279063"/>
              <a:gd name="connsiteX67" fmla="*/ 2325387 w 10648950"/>
              <a:gd name="connsiteY67" fmla="*/ 9593429 h 10279063"/>
              <a:gd name="connsiteX68" fmla="*/ 2311881 w 10648950"/>
              <a:gd name="connsiteY68" fmla="*/ 9599784 h 10279063"/>
              <a:gd name="connsiteX69" fmla="*/ 2298376 w 10648950"/>
              <a:gd name="connsiteY69" fmla="*/ 9606932 h 10279063"/>
              <a:gd name="connsiteX70" fmla="*/ 2284075 w 10648950"/>
              <a:gd name="connsiteY70" fmla="*/ 9613287 h 10279063"/>
              <a:gd name="connsiteX71" fmla="*/ 2268980 w 10648950"/>
              <a:gd name="connsiteY71" fmla="*/ 9618848 h 10279063"/>
              <a:gd name="connsiteX72" fmla="*/ 2254680 w 10648950"/>
              <a:gd name="connsiteY72" fmla="*/ 9623614 h 10279063"/>
              <a:gd name="connsiteX73" fmla="*/ 2240379 w 10648950"/>
              <a:gd name="connsiteY73" fmla="*/ 9626791 h 10279063"/>
              <a:gd name="connsiteX74" fmla="*/ 2225285 w 10648950"/>
              <a:gd name="connsiteY74" fmla="*/ 9629174 h 10279063"/>
              <a:gd name="connsiteX75" fmla="*/ 2210985 w 10648950"/>
              <a:gd name="connsiteY75" fmla="*/ 9631557 h 10279063"/>
              <a:gd name="connsiteX76" fmla="*/ 2196684 w 10648950"/>
              <a:gd name="connsiteY76" fmla="*/ 9633940 h 10279063"/>
              <a:gd name="connsiteX77" fmla="*/ 2181590 w 10648950"/>
              <a:gd name="connsiteY77" fmla="*/ 9633940 h 10279063"/>
              <a:gd name="connsiteX78" fmla="*/ 2167289 w 10648950"/>
              <a:gd name="connsiteY78" fmla="*/ 9633940 h 10279063"/>
              <a:gd name="connsiteX79" fmla="*/ 2152194 w 10648950"/>
              <a:gd name="connsiteY79" fmla="*/ 9633940 h 10279063"/>
              <a:gd name="connsiteX80" fmla="*/ 2137894 w 10648950"/>
              <a:gd name="connsiteY80" fmla="*/ 9632351 h 10279063"/>
              <a:gd name="connsiteX81" fmla="*/ 2123594 w 10648950"/>
              <a:gd name="connsiteY81" fmla="*/ 9629968 h 10279063"/>
              <a:gd name="connsiteX82" fmla="*/ 2110088 w 10648950"/>
              <a:gd name="connsiteY82" fmla="*/ 9626791 h 10279063"/>
              <a:gd name="connsiteX83" fmla="*/ 2094994 w 10648950"/>
              <a:gd name="connsiteY83" fmla="*/ 9623614 h 10279063"/>
              <a:gd name="connsiteX84" fmla="*/ 2081488 w 10648950"/>
              <a:gd name="connsiteY84" fmla="*/ 9620436 h 10279063"/>
              <a:gd name="connsiteX85" fmla="*/ 2067982 w 10648950"/>
              <a:gd name="connsiteY85" fmla="*/ 9614082 h 10279063"/>
              <a:gd name="connsiteX86" fmla="*/ 2054476 w 10648950"/>
              <a:gd name="connsiteY86" fmla="*/ 9610110 h 10279063"/>
              <a:gd name="connsiteX87" fmla="*/ 2040970 w 10648950"/>
              <a:gd name="connsiteY87" fmla="*/ 9602961 h 10279063"/>
              <a:gd name="connsiteX88" fmla="*/ 2029053 w 10648950"/>
              <a:gd name="connsiteY88" fmla="*/ 9596606 h 10279063"/>
              <a:gd name="connsiteX89" fmla="*/ 2015548 w 10648950"/>
              <a:gd name="connsiteY89" fmla="*/ 9589457 h 10279063"/>
              <a:gd name="connsiteX90" fmla="*/ 2004425 w 10648950"/>
              <a:gd name="connsiteY90" fmla="*/ 9581514 h 10279063"/>
              <a:gd name="connsiteX91" fmla="*/ 1991714 w 10648950"/>
              <a:gd name="connsiteY91" fmla="*/ 9572776 h 10279063"/>
              <a:gd name="connsiteX92" fmla="*/ 1980592 w 10648950"/>
              <a:gd name="connsiteY92" fmla="*/ 9564038 h 10279063"/>
              <a:gd name="connsiteX93" fmla="*/ 1969469 w 10648950"/>
              <a:gd name="connsiteY93" fmla="*/ 9554506 h 10279063"/>
              <a:gd name="connsiteX94" fmla="*/ 1959141 w 10648950"/>
              <a:gd name="connsiteY94" fmla="*/ 9544974 h 10279063"/>
              <a:gd name="connsiteX95" fmla="*/ 1949607 w 10648950"/>
              <a:gd name="connsiteY95" fmla="*/ 9533060 h 10279063"/>
              <a:gd name="connsiteX96" fmla="*/ 1939279 w 10648950"/>
              <a:gd name="connsiteY96" fmla="*/ 9521939 h 10279063"/>
              <a:gd name="connsiteX97" fmla="*/ 1930540 w 10648950"/>
              <a:gd name="connsiteY97" fmla="*/ 9510818 h 10279063"/>
              <a:gd name="connsiteX98" fmla="*/ 1921007 w 10648950"/>
              <a:gd name="connsiteY98" fmla="*/ 9498903 h 10279063"/>
              <a:gd name="connsiteX99" fmla="*/ 1913062 w 10648950"/>
              <a:gd name="connsiteY99" fmla="*/ 9485400 h 10279063"/>
              <a:gd name="connsiteX100" fmla="*/ 1906707 w 10648950"/>
              <a:gd name="connsiteY100" fmla="*/ 9471896 h 10279063"/>
              <a:gd name="connsiteX101" fmla="*/ 1899557 w 10648950"/>
              <a:gd name="connsiteY101" fmla="*/ 9458392 h 10279063"/>
              <a:gd name="connsiteX102" fmla="*/ 279651 w 10648950"/>
              <a:gd name="connsiteY102" fmla="*/ 5896596 h 10279063"/>
              <a:gd name="connsiteX103" fmla="*/ 272501 w 10648950"/>
              <a:gd name="connsiteY103" fmla="*/ 5883092 h 10279063"/>
              <a:gd name="connsiteX104" fmla="*/ 268529 w 10648950"/>
              <a:gd name="connsiteY104" fmla="*/ 5868794 h 10279063"/>
              <a:gd name="connsiteX105" fmla="*/ 263762 w 10648950"/>
              <a:gd name="connsiteY105" fmla="*/ 5853702 h 10279063"/>
              <a:gd name="connsiteX106" fmla="*/ 258995 w 10648950"/>
              <a:gd name="connsiteY106" fmla="*/ 5839404 h 10279063"/>
              <a:gd name="connsiteX107" fmla="*/ 256612 w 10648950"/>
              <a:gd name="connsiteY107" fmla="*/ 5824311 h 10279063"/>
              <a:gd name="connsiteX108" fmla="*/ 255023 w 10648950"/>
              <a:gd name="connsiteY108" fmla="*/ 5810013 h 10279063"/>
              <a:gd name="connsiteX109" fmla="*/ 252640 w 10648950"/>
              <a:gd name="connsiteY109" fmla="*/ 5794921 h 10279063"/>
              <a:gd name="connsiteX110" fmla="*/ 252640 w 10648950"/>
              <a:gd name="connsiteY110" fmla="*/ 5780623 h 10279063"/>
              <a:gd name="connsiteX111" fmla="*/ 252640 w 10648950"/>
              <a:gd name="connsiteY111" fmla="*/ 5766325 h 10279063"/>
              <a:gd name="connsiteX112" fmla="*/ 252640 w 10648950"/>
              <a:gd name="connsiteY112" fmla="*/ 5751232 h 10279063"/>
              <a:gd name="connsiteX113" fmla="*/ 253434 w 10648950"/>
              <a:gd name="connsiteY113" fmla="*/ 5736934 h 10279063"/>
              <a:gd name="connsiteX114" fmla="*/ 255817 w 10648950"/>
              <a:gd name="connsiteY114" fmla="*/ 5721842 h 10279063"/>
              <a:gd name="connsiteX115" fmla="*/ 258995 w 10648950"/>
              <a:gd name="connsiteY115" fmla="*/ 5708338 h 10279063"/>
              <a:gd name="connsiteX116" fmla="*/ 262173 w 10648950"/>
              <a:gd name="connsiteY116" fmla="*/ 5694040 h 10279063"/>
              <a:gd name="connsiteX117" fmla="*/ 266145 w 10648950"/>
              <a:gd name="connsiteY117" fmla="*/ 5680537 h 10279063"/>
              <a:gd name="connsiteX118" fmla="*/ 271707 w 10648950"/>
              <a:gd name="connsiteY118" fmla="*/ 5667033 h 10279063"/>
              <a:gd name="connsiteX119" fmla="*/ 275679 w 10648950"/>
              <a:gd name="connsiteY119" fmla="*/ 5653529 h 10279063"/>
              <a:gd name="connsiteX120" fmla="*/ 282829 w 10648950"/>
              <a:gd name="connsiteY120" fmla="*/ 5640026 h 10279063"/>
              <a:gd name="connsiteX121" fmla="*/ 289185 w 10648950"/>
              <a:gd name="connsiteY121" fmla="*/ 5627316 h 10279063"/>
              <a:gd name="connsiteX122" fmla="*/ 296335 w 10648950"/>
              <a:gd name="connsiteY122" fmla="*/ 5613812 h 10279063"/>
              <a:gd name="connsiteX123" fmla="*/ 304280 w 10648950"/>
              <a:gd name="connsiteY123" fmla="*/ 5602692 h 10279063"/>
              <a:gd name="connsiteX124" fmla="*/ 313019 w 10648950"/>
              <a:gd name="connsiteY124" fmla="*/ 5590777 h 10279063"/>
              <a:gd name="connsiteX125" fmla="*/ 321758 w 10648950"/>
              <a:gd name="connsiteY125" fmla="*/ 5578862 h 10279063"/>
              <a:gd name="connsiteX126" fmla="*/ 331291 w 10648950"/>
              <a:gd name="connsiteY126" fmla="*/ 5567741 h 10279063"/>
              <a:gd name="connsiteX127" fmla="*/ 340825 w 10648950"/>
              <a:gd name="connsiteY127" fmla="*/ 5558209 h 10279063"/>
              <a:gd name="connsiteX128" fmla="*/ 352742 w 10648950"/>
              <a:gd name="connsiteY128" fmla="*/ 5547883 h 10279063"/>
              <a:gd name="connsiteX129" fmla="*/ 363864 w 10648950"/>
              <a:gd name="connsiteY129" fmla="*/ 5537556 h 10279063"/>
              <a:gd name="connsiteX130" fmla="*/ 374986 w 10648950"/>
              <a:gd name="connsiteY130" fmla="*/ 5528819 h 10279063"/>
              <a:gd name="connsiteX131" fmla="*/ 386903 w 10648950"/>
              <a:gd name="connsiteY131" fmla="*/ 5519287 h 10279063"/>
              <a:gd name="connsiteX132" fmla="*/ 400409 w 10648950"/>
              <a:gd name="connsiteY132" fmla="*/ 5511343 h 10279063"/>
              <a:gd name="connsiteX133" fmla="*/ 413915 w 10648950"/>
              <a:gd name="connsiteY133" fmla="*/ 5504989 h 10279063"/>
              <a:gd name="connsiteX134" fmla="*/ 427421 w 10648950"/>
              <a:gd name="connsiteY134" fmla="*/ 5497840 h 10279063"/>
              <a:gd name="connsiteX135" fmla="*/ 442516 w 10648950"/>
              <a:gd name="connsiteY135" fmla="*/ 5491485 h 10279063"/>
              <a:gd name="connsiteX136" fmla="*/ 456816 w 10648950"/>
              <a:gd name="connsiteY136" fmla="*/ 5486719 h 10279063"/>
              <a:gd name="connsiteX137" fmla="*/ 470322 w 10648950"/>
              <a:gd name="connsiteY137" fmla="*/ 5482747 h 10279063"/>
              <a:gd name="connsiteX138" fmla="*/ 484622 w 10648950"/>
              <a:gd name="connsiteY138" fmla="*/ 5477981 h 10279063"/>
              <a:gd name="connsiteX139" fmla="*/ 499717 w 10648950"/>
              <a:gd name="connsiteY139" fmla="*/ 5475598 h 10279063"/>
              <a:gd name="connsiteX140" fmla="*/ 514017 w 10648950"/>
              <a:gd name="connsiteY140" fmla="*/ 5473215 h 10279063"/>
              <a:gd name="connsiteX141" fmla="*/ 1181243 w 10648950"/>
              <a:gd name="connsiteY141" fmla="*/ 3374978 h 10279063"/>
              <a:gd name="connsiteX142" fmla="*/ 1196331 w 10648950"/>
              <a:gd name="connsiteY142" fmla="*/ 3374978 h 10279063"/>
              <a:gd name="connsiteX143" fmla="*/ 1210625 w 10648950"/>
              <a:gd name="connsiteY143" fmla="*/ 3374978 h 10279063"/>
              <a:gd name="connsiteX144" fmla="*/ 1224919 w 10648950"/>
              <a:gd name="connsiteY144" fmla="*/ 3374978 h 10279063"/>
              <a:gd name="connsiteX145" fmla="*/ 1240007 w 10648950"/>
              <a:gd name="connsiteY145" fmla="*/ 3375772 h 10279063"/>
              <a:gd name="connsiteX146" fmla="*/ 1253507 w 10648950"/>
              <a:gd name="connsiteY146" fmla="*/ 3378157 h 10279063"/>
              <a:gd name="connsiteX147" fmla="*/ 1267801 w 10648950"/>
              <a:gd name="connsiteY147" fmla="*/ 3381335 h 10279063"/>
              <a:gd name="connsiteX148" fmla="*/ 1282889 w 10648950"/>
              <a:gd name="connsiteY148" fmla="*/ 3385307 h 10279063"/>
              <a:gd name="connsiteX149" fmla="*/ 1295595 w 10648950"/>
              <a:gd name="connsiteY149" fmla="*/ 3388486 h 10279063"/>
              <a:gd name="connsiteX150" fmla="*/ 1309095 w 10648950"/>
              <a:gd name="connsiteY150" fmla="*/ 3394049 h 10279063"/>
              <a:gd name="connsiteX151" fmla="*/ 1322595 w 10648950"/>
              <a:gd name="connsiteY151" fmla="*/ 3398815 h 10279063"/>
              <a:gd name="connsiteX152" fmla="*/ 1336095 w 10648950"/>
              <a:gd name="connsiteY152" fmla="*/ 3405172 h 10279063"/>
              <a:gd name="connsiteX153" fmla="*/ 1348801 w 10648950"/>
              <a:gd name="connsiteY153" fmla="*/ 3412324 h 10279063"/>
              <a:gd name="connsiteX154" fmla="*/ 1360712 w 10648950"/>
              <a:gd name="connsiteY154" fmla="*/ 3418680 h 10279063"/>
              <a:gd name="connsiteX155" fmla="*/ 1373418 w 10648950"/>
              <a:gd name="connsiteY155" fmla="*/ 3426626 h 10279063"/>
              <a:gd name="connsiteX156" fmla="*/ 1386124 w 10648950"/>
              <a:gd name="connsiteY156" fmla="*/ 3435366 h 10279063"/>
              <a:gd name="connsiteX157" fmla="*/ 1397242 w 10648950"/>
              <a:gd name="connsiteY157" fmla="*/ 3444901 h 10279063"/>
              <a:gd name="connsiteX158" fmla="*/ 1408359 w 10648950"/>
              <a:gd name="connsiteY158" fmla="*/ 3453641 h 10279063"/>
              <a:gd name="connsiteX159" fmla="*/ 1418683 w 10648950"/>
              <a:gd name="connsiteY159" fmla="*/ 3463971 h 10279063"/>
              <a:gd name="connsiteX160" fmla="*/ 1428212 w 10648950"/>
              <a:gd name="connsiteY160" fmla="*/ 3475095 h 10279063"/>
              <a:gd name="connsiteX161" fmla="*/ 1438535 w 10648950"/>
              <a:gd name="connsiteY161" fmla="*/ 3486219 h 10279063"/>
              <a:gd name="connsiteX162" fmla="*/ 1447271 w 10648950"/>
              <a:gd name="connsiteY162" fmla="*/ 3497343 h 10279063"/>
              <a:gd name="connsiteX163" fmla="*/ 1455212 w 10648950"/>
              <a:gd name="connsiteY163" fmla="*/ 3510057 h 10279063"/>
              <a:gd name="connsiteX164" fmla="*/ 1464741 w 10648950"/>
              <a:gd name="connsiteY164" fmla="*/ 3523564 h 10279063"/>
              <a:gd name="connsiteX165" fmla="*/ 1471094 w 10648950"/>
              <a:gd name="connsiteY165" fmla="*/ 3537073 h 10279063"/>
              <a:gd name="connsiteX166" fmla="*/ 1477447 w 10648950"/>
              <a:gd name="connsiteY166" fmla="*/ 3550580 h 10279063"/>
              <a:gd name="connsiteX167" fmla="*/ 4537959 w 10648950"/>
              <a:gd name="connsiteY167" fmla="*/ 10279063 h 10279063"/>
              <a:gd name="connsiteX168" fmla="*/ 3878052 w 10648950"/>
              <a:gd name="connsiteY168" fmla="*/ 10279063 h 10279063"/>
              <a:gd name="connsiteX169" fmla="*/ 931097 w 10648950"/>
              <a:gd name="connsiteY169" fmla="*/ 3800078 h 10279063"/>
              <a:gd name="connsiteX170" fmla="*/ 924744 w 10648950"/>
              <a:gd name="connsiteY170" fmla="*/ 3786570 h 10279063"/>
              <a:gd name="connsiteX171" fmla="*/ 919979 w 10648950"/>
              <a:gd name="connsiteY171" fmla="*/ 3772268 h 10279063"/>
              <a:gd name="connsiteX172" fmla="*/ 915215 w 10648950"/>
              <a:gd name="connsiteY172" fmla="*/ 3757170 h 10279063"/>
              <a:gd name="connsiteX173" fmla="*/ 911244 w 10648950"/>
              <a:gd name="connsiteY173" fmla="*/ 3742868 h 10279063"/>
              <a:gd name="connsiteX174" fmla="*/ 908862 w 10648950"/>
              <a:gd name="connsiteY174" fmla="*/ 3728566 h 10279063"/>
              <a:gd name="connsiteX175" fmla="*/ 906479 w 10648950"/>
              <a:gd name="connsiteY175" fmla="*/ 3713468 h 10279063"/>
              <a:gd name="connsiteX176" fmla="*/ 905686 w 10648950"/>
              <a:gd name="connsiteY176" fmla="*/ 3699166 h 10279063"/>
              <a:gd name="connsiteX177" fmla="*/ 904097 w 10648950"/>
              <a:gd name="connsiteY177" fmla="*/ 3684069 h 10279063"/>
              <a:gd name="connsiteX178" fmla="*/ 904097 w 10648950"/>
              <a:gd name="connsiteY178" fmla="*/ 3669766 h 10279063"/>
              <a:gd name="connsiteX179" fmla="*/ 904097 w 10648950"/>
              <a:gd name="connsiteY179" fmla="*/ 3654670 h 10279063"/>
              <a:gd name="connsiteX180" fmla="*/ 906479 w 10648950"/>
              <a:gd name="connsiteY180" fmla="*/ 3640367 h 10279063"/>
              <a:gd name="connsiteX181" fmla="*/ 908862 w 10648950"/>
              <a:gd name="connsiteY181" fmla="*/ 3626064 h 10279063"/>
              <a:gd name="connsiteX182" fmla="*/ 911244 w 10648950"/>
              <a:gd name="connsiteY182" fmla="*/ 3612557 h 10279063"/>
              <a:gd name="connsiteX183" fmla="*/ 914421 w 10648950"/>
              <a:gd name="connsiteY183" fmla="*/ 3597460 h 10279063"/>
              <a:gd name="connsiteX184" fmla="*/ 919185 w 10648950"/>
              <a:gd name="connsiteY184" fmla="*/ 3583952 h 10279063"/>
              <a:gd name="connsiteX185" fmla="*/ 923156 w 10648950"/>
              <a:gd name="connsiteY185" fmla="*/ 3569650 h 10279063"/>
              <a:gd name="connsiteX186" fmla="*/ 928715 w 10648950"/>
              <a:gd name="connsiteY186" fmla="*/ 3556937 h 10279063"/>
              <a:gd name="connsiteX187" fmla="*/ 934273 w 10648950"/>
              <a:gd name="connsiteY187" fmla="*/ 3543428 h 10279063"/>
              <a:gd name="connsiteX188" fmla="*/ 941421 w 10648950"/>
              <a:gd name="connsiteY188" fmla="*/ 3529921 h 10279063"/>
              <a:gd name="connsiteX189" fmla="*/ 947773 w 10648950"/>
              <a:gd name="connsiteY189" fmla="*/ 3518002 h 10279063"/>
              <a:gd name="connsiteX190" fmla="*/ 955715 w 10648950"/>
              <a:gd name="connsiteY190" fmla="*/ 3505289 h 10279063"/>
              <a:gd name="connsiteX191" fmla="*/ 965244 w 10648950"/>
              <a:gd name="connsiteY191" fmla="*/ 3494165 h 10279063"/>
              <a:gd name="connsiteX192" fmla="*/ 973979 w 10648950"/>
              <a:gd name="connsiteY192" fmla="*/ 3483040 h 10279063"/>
              <a:gd name="connsiteX193" fmla="*/ 982714 w 10648950"/>
              <a:gd name="connsiteY193" fmla="*/ 3471917 h 10279063"/>
              <a:gd name="connsiteX194" fmla="*/ 993038 w 10648950"/>
              <a:gd name="connsiteY194" fmla="*/ 3459998 h 10279063"/>
              <a:gd name="connsiteX195" fmla="*/ 1004155 w 10648950"/>
              <a:gd name="connsiteY195" fmla="*/ 3450463 h 10279063"/>
              <a:gd name="connsiteX196" fmla="*/ 1015273 w 10648950"/>
              <a:gd name="connsiteY196" fmla="*/ 3440928 h 10279063"/>
              <a:gd name="connsiteX197" fmla="*/ 1027979 w 10648950"/>
              <a:gd name="connsiteY197" fmla="*/ 3432188 h 10279063"/>
              <a:gd name="connsiteX198" fmla="*/ 1039891 w 10648950"/>
              <a:gd name="connsiteY198" fmla="*/ 3423447 h 10279063"/>
              <a:gd name="connsiteX199" fmla="*/ 1052597 w 10648950"/>
              <a:gd name="connsiteY199" fmla="*/ 3415502 h 10279063"/>
              <a:gd name="connsiteX200" fmla="*/ 1066096 w 10648950"/>
              <a:gd name="connsiteY200" fmla="*/ 3407556 h 10279063"/>
              <a:gd name="connsiteX201" fmla="*/ 1079596 w 10648950"/>
              <a:gd name="connsiteY201" fmla="*/ 3400405 h 10279063"/>
              <a:gd name="connsiteX202" fmla="*/ 1093890 w 10648950"/>
              <a:gd name="connsiteY202" fmla="*/ 3394843 h 10279063"/>
              <a:gd name="connsiteX203" fmla="*/ 1108184 w 10648950"/>
              <a:gd name="connsiteY203" fmla="*/ 3389281 h 10279063"/>
              <a:gd name="connsiteX204" fmla="*/ 1123272 w 10648950"/>
              <a:gd name="connsiteY204" fmla="*/ 3385307 h 10279063"/>
              <a:gd name="connsiteX205" fmla="*/ 1137567 w 10648950"/>
              <a:gd name="connsiteY205" fmla="*/ 3381335 h 10279063"/>
              <a:gd name="connsiteX206" fmla="*/ 1152655 w 10648950"/>
              <a:gd name="connsiteY206" fmla="*/ 3378157 h 10279063"/>
              <a:gd name="connsiteX207" fmla="*/ 1166949 w 10648950"/>
              <a:gd name="connsiteY207" fmla="*/ 3375772 h 10279063"/>
              <a:gd name="connsiteX208" fmla="*/ 2543012 w 10648950"/>
              <a:gd name="connsiteY208" fmla="*/ 2844261 h 10279063"/>
              <a:gd name="connsiteX209" fmla="*/ 2557310 w 10648950"/>
              <a:gd name="connsiteY209" fmla="*/ 2844261 h 10279063"/>
              <a:gd name="connsiteX210" fmla="*/ 2572401 w 10648950"/>
              <a:gd name="connsiteY210" fmla="*/ 2844261 h 10279063"/>
              <a:gd name="connsiteX211" fmla="*/ 2586698 w 10648950"/>
              <a:gd name="connsiteY211" fmla="*/ 2844261 h 10279063"/>
              <a:gd name="connsiteX212" fmla="*/ 2600996 w 10648950"/>
              <a:gd name="connsiteY212" fmla="*/ 2845851 h 10279063"/>
              <a:gd name="connsiteX213" fmla="*/ 2616087 w 10648950"/>
              <a:gd name="connsiteY213" fmla="*/ 2847440 h 10279063"/>
              <a:gd name="connsiteX214" fmla="*/ 2630385 w 10648950"/>
              <a:gd name="connsiteY214" fmla="*/ 2850619 h 10279063"/>
              <a:gd name="connsiteX215" fmla="*/ 2643888 w 10648950"/>
              <a:gd name="connsiteY215" fmla="*/ 2853797 h 10279063"/>
              <a:gd name="connsiteX216" fmla="*/ 2658186 w 10648950"/>
              <a:gd name="connsiteY216" fmla="*/ 2858566 h 10279063"/>
              <a:gd name="connsiteX217" fmla="*/ 2671689 w 10648950"/>
              <a:gd name="connsiteY217" fmla="*/ 2863334 h 10279063"/>
              <a:gd name="connsiteX218" fmla="*/ 2685191 w 10648950"/>
              <a:gd name="connsiteY218" fmla="*/ 2868896 h 10279063"/>
              <a:gd name="connsiteX219" fmla="*/ 2697900 w 10648950"/>
              <a:gd name="connsiteY219" fmla="*/ 2874458 h 10279063"/>
              <a:gd name="connsiteX220" fmla="*/ 2711404 w 10648950"/>
              <a:gd name="connsiteY220" fmla="*/ 2880816 h 10279063"/>
              <a:gd name="connsiteX221" fmla="*/ 2723318 w 10648950"/>
              <a:gd name="connsiteY221" fmla="*/ 2887967 h 10279063"/>
              <a:gd name="connsiteX222" fmla="*/ 2736027 w 10648950"/>
              <a:gd name="connsiteY222" fmla="*/ 2895914 h 10279063"/>
              <a:gd name="connsiteX223" fmla="*/ 2747147 w 10648950"/>
              <a:gd name="connsiteY223" fmla="*/ 2904655 h 10279063"/>
              <a:gd name="connsiteX224" fmla="*/ 2759855 w 10648950"/>
              <a:gd name="connsiteY224" fmla="*/ 2913397 h 10279063"/>
              <a:gd name="connsiteX225" fmla="*/ 2769387 w 10648950"/>
              <a:gd name="connsiteY225" fmla="*/ 2922932 h 10279063"/>
              <a:gd name="connsiteX226" fmla="*/ 2781301 w 10648950"/>
              <a:gd name="connsiteY226" fmla="*/ 2932468 h 10279063"/>
              <a:gd name="connsiteX227" fmla="*/ 2790833 w 10648950"/>
              <a:gd name="connsiteY227" fmla="*/ 2944388 h 10279063"/>
              <a:gd name="connsiteX228" fmla="*/ 2800365 w 10648950"/>
              <a:gd name="connsiteY228" fmla="*/ 2955514 h 10279063"/>
              <a:gd name="connsiteX229" fmla="*/ 2809896 w 10648950"/>
              <a:gd name="connsiteY229" fmla="*/ 2966638 h 10279063"/>
              <a:gd name="connsiteX230" fmla="*/ 2817840 w 10648950"/>
              <a:gd name="connsiteY230" fmla="*/ 2979353 h 10279063"/>
              <a:gd name="connsiteX231" fmla="*/ 2825782 w 10648950"/>
              <a:gd name="connsiteY231" fmla="*/ 2992862 h 10279063"/>
              <a:gd name="connsiteX232" fmla="*/ 2833725 w 10648950"/>
              <a:gd name="connsiteY232" fmla="*/ 3006371 h 10279063"/>
              <a:gd name="connsiteX233" fmla="*/ 2840080 w 10648950"/>
              <a:gd name="connsiteY233" fmla="*/ 3019881 h 10279063"/>
              <a:gd name="connsiteX234" fmla="*/ 6142769 w 10648950"/>
              <a:gd name="connsiteY234" fmla="*/ 10279063 h 10279063"/>
              <a:gd name="connsiteX235" fmla="*/ 5481119 w 10648950"/>
              <a:gd name="connsiteY235" fmla="*/ 10279063 h 10279063"/>
              <a:gd name="connsiteX236" fmla="*/ 2292808 w 10648950"/>
              <a:gd name="connsiteY236" fmla="*/ 3269403 h 10279063"/>
              <a:gd name="connsiteX237" fmla="*/ 2287248 w 10648950"/>
              <a:gd name="connsiteY237" fmla="*/ 3255894 h 10279063"/>
              <a:gd name="connsiteX238" fmla="*/ 2281689 w 10648950"/>
              <a:gd name="connsiteY238" fmla="*/ 3241590 h 10279063"/>
              <a:gd name="connsiteX239" fmla="*/ 2276923 w 10648950"/>
              <a:gd name="connsiteY239" fmla="*/ 3226491 h 10279063"/>
              <a:gd name="connsiteX240" fmla="*/ 2273745 w 10648950"/>
              <a:gd name="connsiteY240" fmla="*/ 3212187 h 10279063"/>
              <a:gd name="connsiteX241" fmla="*/ 2269774 w 10648950"/>
              <a:gd name="connsiteY241" fmla="*/ 3197089 h 10279063"/>
              <a:gd name="connsiteX242" fmla="*/ 2268185 w 10648950"/>
              <a:gd name="connsiteY242" fmla="*/ 3182786 h 10279063"/>
              <a:gd name="connsiteX243" fmla="*/ 2266597 w 10648950"/>
              <a:gd name="connsiteY243" fmla="*/ 3168482 h 10279063"/>
              <a:gd name="connsiteX244" fmla="*/ 2265802 w 10648950"/>
              <a:gd name="connsiteY244" fmla="*/ 3153383 h 10279063"/>
              <a:gd name="connsiteX245" fmla="*/ 2265802 w 10648950"/>
              <a:gd name="connsiteY245" fmla="*/ 3139079 h 10279063"/>
              <a:gd name="connsiteX246" fmla="*/ 2266597 w 10648950"/>
              <a:gd name="connsiteY246" fmla="*/ 3123980 h 10279063"/>
              <a:gd name="connsiteX247" fmla="*/ 2268185 w 10648950"/>
              <a:gd name="connsiteY247" fmla="*/ 3109677 h 10279063"/>
              <a:gd name="connsiteX248" fmla="*/ 2269774 w 10648950"/>
              <a:gd name="connsiteY248" fmla="*/ 3094579 h 10279063"/>
              <a:gd name="connsiteX249" fmla="*/ 2273745 w 10648950"/>
              <a:gd name="connsiteY249" fmla="*/ 3081069 h 10279063"/>
              <a:gd name="connsiteX250" fmla="*/ 2276923 w 10648950"/>
              <a:gd name="connsiteY250" fmla="*/ 3066765 h 10279063"/>
              <a:gd name="connsiteX251" fmla="*/ 2280100 w 10648950"/>
              <a:gd name="connsiteY251" fmla="*/ 3053256 h 10279063"/>
              <a:gd name="connsiteX252" fmla="*/ 2285659 w 10648950"/>
              <a:gd name="connsiteY252" fmla="*/ 3039748 h 10279063"/>
              <a:gd name="connsiteX253" fmla="*/ 2290425 w 10648950"/>
              <a:gd name="connsiteY253" fmla="*/ 3026238 h 10279063"/>
              <a:gd name="connsiteX254" fmla="*/ 2296780 w 10648950"/>
              <a:gd name="connsiteY254" fmla="*/ 3012729 h 10279063"/>
              <a:gd name="connsiteX255" fmla="*/ 2303928 w 10648950"/>
              <a:gd name="connsiteY255" fmla="*/ 3000014 h 10279063"/>
              <a:gd name="connsiteX256" fmla="*/ 2310283 w 10648950"/>
              <a:gd name="connsiteY256" fmla="*/ 2986505 h 10279063"/>
              <a:gd name="connsiteX257" fmla="*/ 2318226 w 10648950"/>
              <a:gd name="connsiteY257" fmla="*/ 2975380 h 10279063"/>
              <a:gd name="connsiteX258" fmla="*/ 2326963 w 10648950"/>
              <a:gd name="connsiteY258" fmla="*/ 2963460 h 10279063"/>
              <a:gd name="connsiteX259" fmla="*/ 2336495 w 10648950"/>
              <a:gd name="connsiteY259" fmla="*/ 2952335 h 10279063"/>
              <a:gd name="connsiteX260" fmla="*/ 2345232 w 10648950"/>
              <a:gd name="connsiteY260" fmla="*/ 2940415 h 10279063"/>
              <a:gd name="connsiteX261" fmla="*/ 2355558 w 10648950"/>
              <a:gd name="connsiteY261" fmla="*/ 2930880 h 10279063"/>
              <a:gd name="connsiteX262" fmla="*/ 2366678 w 10648950"/>
              <a:gd name="connsiteY262" fmla="*/ 2920549 h 10279063"/>
              <a:gd name="connsiteX263" fmla="*/ 2377798 w 10648950"/>
              <a:gd name="connsiteY263" fmla="*/ 2910218 h 10279063"/>
              <a:gd name="connsiteX264" fmla="*/ 2388919 w 10648950"/>
              <a:gd name="connsiteY264" fmla="*/ 2901477 h 10279063"/>
              <a:gd name="connsiteX265" fmla="*/ 2401627 w 10648950"/>
              <a:gd name="connsiteY265" fmla="*/ 2891941 h 10279063"/>
              <a:gd name="connsiteX266" fmla="*/ 2415130 w 10648950"/>
              <a:gd name="connsiteY266" fmla="*/ 2884789 h 10279063"/>
              <a:gd name="connsiteX267" fmla="*/ 2428634 w 10648950"/>
              <a:gd name="connsiteY267" fmla="*/ 2877637 h 10279063"/>
              <a:gd name="connsiteX268" fmla="*/ 2442137 w 10648950"/>
              <a:gd name="connsiteY268" fmla="*/ 2871280 h 10279063"/>
              <a:gd name="connsiteX269" fmla="*/ 2456434 w 10648950"/>
              <a:gd name="connsiteY269" fmla="*/ 2864128 h 10279063"/>
              <a:gd name="connsiteX270" fmla="*/ 2469936 w 10648950"/>
              <a:gd name="connsiteY270" fmla="*/ 2859360 h 10279063"/>
              <a:gd name="connsiteX271" fmla="*/ 2484234 w 10648950"/>
              <a:gd name="connsiteY271" fmla="*/ 2855387 h 10279063"/>
              <a:gd name="connsiteX272" fmla="*/ 2499326 w 10648950"/>
              <a:gd name="connsiteY272" fmla="*/ 2850619 h 10279063"/>
              <a:gd name="connsiteX273" fmla="*/ 2513623 w 10648950"/>
              <a:gd name="connsiteY273" fmla="*/ 2848235 h 10279063"/>
              <a:gd name="connsiteX274" fmla="*/ 2528715 w 10648950"/>
              <a:gd name="connsiteY274" fmla="*/ 2845851 h 10279063"/>
              <a:gd name="connsiteX275" fmla="*/ 0 w 10648950"/>
              <a:gd name="connsiteY275" fmla="*/ 2065666 h 10279063"/>
              <a:gd name="connsiteX276" fmla="*/ 3737144 w 10648950"/>
              <a:gd name="connsiteY276" fmla="*/ 10279063 h 10279063"/>
              <a:gd name="connsiteX277" fmla="*/ 3076666 w 10648950"/>
              <a:gd name="connsiteY277" fmla="*/ 10279063 h 10279063"/>
              <a:gd name="connsiteX278" fmla="*/ 0 w 10648950"/>
              <a:gd name="connsiteY278" fmla="*/ 3518921 h 10279063"/>
              <a:gd name="connsiteX279" fmla="*/ 4330605 w 10648950"/>
              <a:gd name="connsiteY279" fmla="*/ 1485691 h 10279063"/>
              <a:gd name="connsiteX280" fmla="*/ 4345700 w 10648950"/>
              <a:gd name="connsiteY280" fmla="*/ 1485691 h 10279063"/>
              <a:gd name="connsiteX281" fmla="*/ 4360000 w 10648950"/>
              <a:gd name="connsiteY281" fmla="*/ 1485691 h 10279063"/>
              <a:gd name="connsiteX282" fmla="*/ 4374300 w 10648950"/>
              <a:gd name="connsiteY282" fmla="*/ 1485691 h 10279063"/>
              <a:gd name="connsiteX283" fmla="*/ 4389395 w 10648950"/>
              <a:gd name="connsiteY283" fmla="*/ 1488075 h 10279063"/>
              <a:gd name="connsiteX284" fmla="*/ 4403695 w 10648950"/>
              <a:gd name="connsiteY284" fmla="*/ 1489664 h 10279063"/>
              <a:gd name="connsiteX285" fmla="*/ 4417201 w 10648950"/>
              <a:gd name="connsiteY285" fmla="*/ 1492842 h 10279063"/>
              <a:gd name="connsiteX286" fmla="*/ 4431502 w 10648950"/>
              <a:gd name="connsiteY286" fmla="*/ 1496019 h 10279063"/>
              <a:gd name="connsiteX287" fmla="*/ 4445007 w 10648950"/>
              <a:gd name="connsiteY287" fmla="*/ 1500786 h 10279063"/>
              <a:gd name="connsiteX288" fmla="*/ 4458513 w 10648950"/>
              <a:gd name="connsiteY288" fmla="*/ 1504759 h 10279063"/>
              <a:gd name="connsiteX289" fmla="*/ 4472019 w 10648950"/>
              <a:gd name="connsiteY289" fmla="*/ 1510320 h 10279063"/>
              <a:gd name="connsiteX290" fmla="*/ 4485525 w 10648950"/>
              <a:gd name="connsiteY290" fmla="*/ 1516676 h 10279063"/>
              <a:gd name="connsiteX291" fmla="*/ 4499031 w 10648950"/>
              <a:gd name="connsiteY291" fmla="*/ 1523032 h 10279063"/>
              <a:gd name="connsiteX292" fmla="*/ 4511742 w 10648950"/>
              <a:gd name="connsiteY292" fmla="*/ 1530182 h 10279063"/>
              <a:gd name="connsiteX293" fmla="*/ 4523659 w 10648950"/>
              <a:gd name="connsiteY293" fmla="*/ 1537333 h 10279063"/>
              <a:gd name="connsiteX294" fmla="*/ 4534781 w 10648950"/>
              <a:gd name="connsiteY294" fmla="*/ 1546867 h 10279063"/>
              <a:gd name="connsiteX295" fmla="*/ 4546698 w 10648950"/>
              <a:gd name="connsiteY295" fmla="*/ 1555606 h 10279063"/>
              <a:gd name="connsiteX296" fmla="*/ 4557821 w 10648950"/>
              <a:gd name="connsiteY296" fmla="*/ 1564345 h 10279063"/>
              <a:gd name="connsiteX297" fmla="*/ 4568943 w 10648950"/>
              <a:gd name="connsiteY297" fmla="*/ 1576262 h 10279063"/>
              <a:gd name="connsiteX298" fmla="*/ 4579271 w 10648950"/>
              <a:gd name="connsiteY298" fmla="*/ 1585796 h 10279063"/>
              <a:gd name="connsiteX299" fmla="*/ 4588010 w 10648950"/>
              <a:gd name="connsiteY299" fmla="*/ 1597714 h 10279063"/>
              <a:gd name="connsiteX300" fmla="*/ 4596749 w 10648950"/>
              <a:gd name="connsiteY300" fmla="*/ 1609631 h 10279063"/>
              <a:gd name="connsiteX301" fmla="*/ 4605488 w 10648950"/>
              <a:gd name="connsiteY301" fmla="*/ 1622343 h 10279063"/>
              <a:gd name="connsiteX302" fmla="*/ 4613433 w 10648950"/>
              <a:gd name="connsiteY302" fmla="*/ 1634260 h 10279063"/>
              <a:gd name="connsiteX303" fmla="*/ 4621378 w 10648950"/>
              <a:gd name="connsiteY303" fmla="*/ 1647766 h 10279063"/>
              <a:gd name="connsiteX304" fmla="*/ 4628528 w 10648950"/>
              <a:gd name="connsiteY304" fmla="*/ 1661273 h 10279063"/>
              <a:gd name="connsiteX305" fmla="*/ 8548397 w 10648950"/>
              <a:gd name="connsiteY305" fmla="*/ 10279063 h 10279063"/>
              <a:gd name="connsiteX306" fmla="*/ 7888200 w 10648950"/>
              <a:gd name="connsiteY306" fmla="*/ 10279063 h 10279063"/>
              <a:gd name="connsiteX307" fmla="*/ 4080352 w 10648950"/>
              <a:gd name="connsiteY307" fmla="*/ 1911536 h 10279063"/>
              <a:gd name="connsiteX308" fmla="*/ 4074790 w 10648950"/>
              <a:gd name="connsiteY308" fmla="*/ 1898029 h 10279063"/>
              <a:gd name="connsiteX309" fmla="*/ 4069229 w 10648950"/>
              <a:gd name="connsiteY309" fmla="*/ 1882934 h 10279063"/>
              <a:gd name="connsiteX310" fmla="*/ 4064462 w 10648950"/>
              <a:gd name="connsiteY310" fmla="*/ 1868634 h 10279063"/>
              <a:gd name="connsiteX311" fmla="*/ 4061284 w 10648950"/>
              <a:gd name="connsiteY311" fmla="*/ 1853538 h 10279063"/>
              <a:gd name="connsiteX312" fmla="*/ 4058106 w 10648950"/>
              <a:gd name="connsiteY312" fmla="*/ 1839238 h 10279063"/>
              <a:gd name="connsiteX313" fmla="*/ 4055723 w 10648950"/>
              <a:gd name="connsiteY313" fmla="*/ 1824937 h 10279063"/>
              <a:gd name="connsiteX314" fmla="*/ 4054134 w 10648950"/>
              <a:gd name="connsiteY314" fmla="*/ 1809841 h 10279063"/>
              <a:gd name="connsiteX315" fmla="*/ 4053339 w 10648950"/>
              <a:gd name="connsiteY315" fmla="*/ 1795541 h 10279063"/>
              <a:gd name="connsiteX316" fmla="*/ 4053339 w 10648950"/>
              <a:gd name="connsiteY316" fmla="*/ 1780446 h 10279063"/>
              <a:gd name="connsiteX317" fmla="*/ 4054134 w 10648950"/>
              <a:gd name="connsiteY317" fmla="*/ 1766145 h 10279063"/>
              <a:gd name="connsiteX318" fmla="*/ 4055723 w 10648950"/>
              <a:gd name="connsiteY318" fmla="*/ 1751844 h 10279063"/>
              <a:gd name="connsiteX319" fmla="*/ 4058106 w 10648950"/>
              <a:gd name="connsiteY319" fmla="*/ 1736749 h 10279063"/>
              <a:gd name="connsiteX320" fmla="*/ 4060490 w 10648950"/>
              <a:gd name="connsiteY320" fmla="*/ 1723243 h 10279063"/>
              <a:gd name="connsiteX321" fmla="*/ 4063667 w 10648950"/>
              <a:gd name="connsiteY321" fmla="*/ 1708942 h 10279063"/>
              <a:gd name="connsiteX322" fmla="*/ 4067640 w 10648950"/>
              <a:gd name="connsiteY322" fmla="*/ 1695436 h 10279063"/>
              <a:gd name="connsiteX323" fmla="*/ 4072407 w 10648950"/>
              <a:gd name="connsiteY323" fmla="*/ 1681929 h 10279063"/>
              <a:gd name="connsiteX324" fmla="*/ 4077968 w 10648950"/>
              <a:gd name="connsiteY324" fmla="*/ 1668423 h 10279063"/>
              <a:gd name="connsiteX325" fmla="*/ 4083529 w 10648950"/>
              <a:gd name="connsiteY325" fmla="*/ 1654917 h 10279063"/>
              <a:gd name="connsiteX326" fmla="*/ 4090679 w 10648950"/>
              <a:gd name="connsiteY326" fmla="*/ 1642205 h 10279063"/>
              <a:gd name="connsiteX327" fmla="*/ 4098623 w 10648950"/>
              <a:gd name="connsiteY327" fmla="*/ 1628699 h 10279063"/>
              <a:gd name="connsiteX328" fmla="*/ 4105774 w 10648950"/>
              <a:gd name="connsiteY328" fmla="*/ 1617576 h 10279063"/>
              <a:gd name="connsiteX329" fmla="*/ 4113719 w 10648950"/>
              <a:gd name="connsiteY329" fmla="*/ 1604864 h 10279063"/>
              <a:gd name="connsiteX330" fmla="*/ 4123252 w 10648950"/>
              <a:gd name="connsiteY330" fmla="*/ 1593741 h 10279063"/>
              <a:gd name="connsiteX331" fmla="*/ 4132786 w 10648950"/>
              <a:gd name="connsiteY331" fmla="*/ 1582618 h 10279063"/>
              <a:gd name="connsiteX332" fmla="*/ 4143114 w 10648950"/>
              <a:gd name="connsiteY332" fmla="*/ 1572290 h 10279063"/>
              <a:gd name="connsiteX333" fmla="*/ 4153441 w 10648950"/>
              <a:gd name="connsiteY333" fmla="*/ 1562756 h 10279063"/>
              <a:gd name="connsiteX334" fmla="*/ 4164564 w 10648950"/>
              <a:gd name="connsiteY334" fmla="*/ 1552428 h 10279063"/>
              <a:gd name="connsiteX335" fmla="*/ 4177276 w 10648950"/>
              <a:gd name="connsiteY335" fmla="*/ 1543689 h 10279063"/>
              <a:gd name="connsiteX336" fmla="*/ 4189192 w 10648950"/>
              <a:gd name="connsiteY336" fmla="*/ 1534155 h 10279063"/>
              <a:gd name="connsiteX337" fmla="*/ 4201902 w 10648950"/>
              <a:gd name="connsiteY337" fmla="*/ 1526210 h 10279063"/>
              <a:gd name="connsiteX338" fmla="*/ 4215408 w 10648950"/>
              <a:gd name="connsiteY338" fmla="*/ 1519854 h 10279063"/>
              <a:gd name="connsiteX339" fmla="*/ 4229709 w 10648950"/>
              <a:gd name="connsiteY339" fmla="*/ 1512704 h 10279063"/>
              <a:gd name="connsiteX340" fmla="*/ 4243214 w 10648950"/>
              <a:gd name="connsiteY340" fmla="*/ 1506348 h 10279063"/>
              <a:gd name="connsiteX341" fmla="*/ 4257515 w 10648950"/>
              <a:gd name="connsiteY341" fmla="*/ 1501581 h 10279063"/>
              <a:gd name="connsiteX342" fmla="*/ 4272609 w 10648950"/>
              <a:gd name="connsiteY342" fmla="*/ 1496814 h 10279063"/>
              <a:gd name="connsiteX343" fmla="*/ 4286910 w 10648950"/>
              <a:gd name="connsiteY343" fmla="*/ 1492842 h 10279063"/>
              <a:gd name="connsiteX344" fmla="*/ 4301210 w 10648950"/>
              <a:gd name="connsiteY344" fmla="*/ 1490458 h 10279063"/>
              <a:gd name="connsiteX345" fmla="*/ 4316305 w 10648950"/>
              <a:gd name="connsiteY345" fmla="*/ 1488075 h 10279063"/>
              <a:gd name="connsiteX346" fmla="*/ 3179 w 10648950"/>
              <a:gd name="connsiteY346" fmla="*/ 2 h 10279063"/>
              <a:gd name="connsiteX347" fmla="*/ 664061 w 10648950"/>
              <a:gd name="connsiteY347" fmla="*/ 2 h 10279063"/>
              <a:gd name="connsiteX348" fmla="*/ 4812846 w 10648950"/>
              <a:gd name="connsiteY348" fmla="*/ 9119078 h 10279063"/>
              <a:gd name="connsiteX349" fmla="*/ 4818406 w 10648950"/>
              <a:gd name="connsiteY349" fmla="*/ 9132585 h 10279063"/>
              <a:gd name="connsiteX350" fmla="*/ 4823967 w 10648950"/>
              <a:gd name="connsiteY350" fmla="*/ 9147682 h 10279063"/>
              <a:gd name="connsiteX351" fmla="*/ 4828733 w 10648950"/>
              <a:gd name="connsiteY351" fmla="*/ 9161984 h 10279063"/>
              <a:gd name="connsiteX352" fmla="*/ 4831910 w 10648950"/>
              <a:gd name="connsiteY352" fmla="*/ 9176286 h 10279063"/>
              <a:gd name="connsiteX353" fmla="*/ 4835087 w 10648950"/>
              <a:gd name="connsiteY353" fmla="*/ 9191382 h 10279063"/>
              <a:gd name="connsiteX354" fmla="*/ 4837470 w 10648950"/>
              <a:gd name="connsiteY354" fmla="*/ 9205684 h 10279063"/>
              <a:gd name="connsiteX355" fmla="*/ 4838265 w 10648950"/>
              <a:gd name="connsiteY355" fmla="*/ 9220781 h 10279063"/>
              <a:gd name="connsiteX356" fmla="*/ 4839853 w 10648950"/>
              <a:gd name="connsiteY356" fmla="*/ 9235083 h 10279063"/>
              <a:gd name="connsiteX357" fmla="*/ 4839853 w 10648950"/>
              <a:gd name="connsiteY357" fmla="*/ 9249385 h 10279063"/>
              <a:gd name="connsiteX358" fmla="*/ 4838265 w 10648950"/>
              <a:gd name="connsiteY358" fmla="*/ 9264481 h 10279063"/>
              <a:gd name="connsiteX359" fmla="*/ 4837470 w 10648950"/>
              <a:gd name="connsiteY359" fmla="*/ 9278783 h 10279063"/>
              <a:gd name="connsiteX360" fmla="*/ 4835087 w 10648950"/>
              <a:gd name="connsiteY360" fmla="*/ 9293879 h 10279063"/>
              <a:gd name="connsiteX361" fmla="*/ 4831910 w 10648950"/>
              <a:gd name="connsiteY361" fmla="*/ 9307387 h 10279063"/>
              <a:gd name="connsiteX362" fmla="*/ 4828733 w 10648950"/>
              <a:gd name="connsiteY362" fmla="*/ 9321689 h 10279063"/>
              <a:gd name="connsiteX363" fmla="*/ 4825555 w 10648950"/>
              <a:gd name="connsiteY363" fmla="*/ 9335196 h 10279063"/>
              <a:gd name="connsiteX364" fmla="*/ 4820789 w 10648950"/>
              <a:gd name="connsiteY364" fmla="*/ 9348704 h 10279063"/>
              <a:gd name="connsiteX365" fmla="*/ 4815229 w 10648950"/>
              <a:gd name="connsiteY365" fmla="*/ 9362211 h 10279063"/>
              <a:gd name="connsiteX366" fmla="*/ 4808080 w 10648950"/>
              <a:gd name="connsiteY366" fmla="*/ 9375718 h 10279063"/>
              <a:gd name="connsiteX367" fmla="*/ 4801725 w 10648950"/>
              <a:gd name="connsiteY367" fmla="*/ 9389226 h 10279063"/>
              <a:gd name="connsiteX368" fmla="*/ 4794576 w 10648950"/>
              <a:gd name="connsiteY368" fmla="*/ 9401939 h 10279063"/>
              <a:gd name="connsiteX369" fmla="*/ 4786633 w 10648950"/>
              <a:gd name="connsiteY369" fmla="*/ 9413857 h 10279063"/>
              <a:gd name="connsiteX370" fmla="*/ 4779484 w 10648950"/>
              <a:gd name="connsiteY370" fmla="*/ 9424981 h 10279063"/>
              <a:gd name="connsiteX371" fmla="*/ 4769158 w 10648950"/>
              <a:gd name="connsiteY371" fmla="*/ 9436899 h 10279063"/>
              <a:gd name="connsiteX372" fmla="*/ 4760420 w 10648950"/>
              <a:gd name="connsiteY372" fmla="*/ 9448023 h 10279063"/>
              <a:gd name="connsiteX373" fmla="*/ 4750094 w 10648950"/>
              <a:gd name="connsiteY373" fmla="*/ 9459146 h 10279063"/>
              <a:gd name="connsiteX374" fmla="*/ 4738973 w 10648950"/>
              <a:gd name="connsiteY374" fmla="*/ 9469476 h 10279063"/>
              <a:gd name="connsiteX375" fmla="*/ 4727853 w 10648950"/>
              <a:gd name="connsiteY375" fmla="*/ 9478216 h 10279063"/>
              <a:gd name="connsiteX376" fmla="*/ 4715938 w 10648950"/>
              <a:gd name="connsiteY376" fmla="*/ 9486956 h 10279063"/>
              <a:gd name="connsiteX377" fmla="*/ 4704023 w 10648950"/>
              <a:gd name="connsiteY377" fmla="*/ 9496490 h 10279063"/>
              <a:gd name="connsiteX378" fmla="*/ 4690519 w 10648950"/>
              <a:gd name="connsiteY378" fmla="*/ 9504436 h 10279063"/>
              <a:gd name="connsiteX379" fmla="*/ 4677016 w 10648950"/>
              <a:gd name="connsiteY379" fmla="*/ 9512381 h 10279063"/>
              <a:gd name="connsiteX380" fmla="*/ 4663512 w 10648950"/>
              <a:gd name="connsiteY380" fmla="*/ 9517943 h 10279063"/>
              <a:gd name="connsiteX381" fmla="*/ 4649214 w 10648950"/>
              <a:gd name="connsiteY381" fmla="*/ 9524300 h 10279063"/>
              <a:gd name="connsiteX382" fmla="*/ 4635710 w 10648950"/>
              <a:gd name="connsiteY382" fmla="*/ 9529862 h 10279063"/>
              <a:gd name="connsiteX383" fmla="*/ 4620618 w 10648950"/>
              <a:gd name="connsiteY383" fmla="*/ 9534629 h 10279063"/>
              <a:gd name="connsiteX384" fmla="*/ 4606320 w 10648950"/>
              <a:gd name="connsiteY384" fmla="*/ 9537807 h 10279063"/>
              <a:gd name="connsiteX385" fmla="*/ 4592022 w 10648950"/>
              <a:gd name="connsiteY385" fmla="*/ 9540985 h 10279063"/>
              <a:gd name="connsiteX386" fmla="*/ 4576930 w 10648950"/>
              <a:gd name="connsiteY386" fmla="*/ 9542574 h 10279063"/>
              <a:gd name="connsiteX387" fmla="*/ 4562632 w 10648950"/>
              <a:gd name="connsiteY387" fmla="*/ 9544958 h 10279063"/>
              <a:gd name="connsiteX388" fmla="*/ 4547540 w 10648950"/>
              <a:gd name="connsiteY388" fmla="*/ 9544958 h 10279063"/>
              <a:gd name="connsiteX389" fmla="*/ 4533242 w 10648950"/>
              <a:gd name="connsiteY389" fmla="*/ 9544958 h 10279063"/>
              <a:gd name="connsiteX390" fmla="*/ 4518944 w 10648950"/>
              <a:gd name="connsiteY390" fmla="*/ 9544958 h 10279063"/>
              <a:gd name="connsiteX391" fmla="*/ 4503852 w 10648950"/>
              <a:gd name="connsiteY391" fmla="*/ 9543369 h 10279063"/>
              <a:gd name="connsiteX392" fmla="*/ 4489554 w 10648950"/>
              <a:gd name="connsiteY392" fmla="*/ 9540985 h 10279063"/>
              <a:gd name="connsiteX393" fmla="*/ 4475256 w 10648950"/>
              <a:gd name="connsiteY393" fmla="*/ 9537807 h 10279063"/>
              <a:gd name="connsiteX394" fmla="*/ 4461752 w 10648950"/>
              <a:gd name="connsiteY394" fmla="*/ 9534629 h 10279063"/>
              <a:gd name="connsiteX395" fmla="*/ 4446660 w 10648950"/>
              <a:gd name="connsiteY395" fmla="*/ 9531451 h 10279063"/>
              <a:gd name="connsiteX396" fmla="*/ 4433156 w 10648950"/>
              <a:gd name="connsiteY396" fmla="*/ 9525889 h 10279063"/>
              <a:gd name="connsiteX397" fmla="*/ 4419653 w 10648950"/>
              <a:gd name="connsiteY397" fmla="*/ 9521121 h 10279063"/>
              <a:gd name="connsiteX398" fmla="*/ 4407738 w 10648950"/>
              <a:gd name="connsiteY398" fmla="*/ 9513970 h 10279063"/>
              <a:gd name="connsiteX399" fmla="*/ 4394234 w 10648950"/>
              <a:gd name="connsiteY399" fmla="*/ 9507614 h 10279063"/>
              <a:gd name="connsiteX400" fmla="*/ 4381525 w 10648950"/>
              <a:gd name="connsiteY400" fmla="*/ 9500463 h 10279063"/>
              <a:gd name="connsiteX401" fmla="*/ 4369610 w 10648950"/>
              <a:gd name="connsiteY401" fmla="*/ 9492518 h 10279063"/>
              <a:gd name="connsiteX402" fmla="*/ 4358489 w 10648950"/>
              <a:gd name="connsiteY402" fmla="*/ 9483777 h 10279063"/>
              <a:gd name="connsiteX403" fmla="*/ 4345780 w 10648950"/>
              <a:gd name="connsiteY403" fmla="*/ 9475037 h 10279063"/>
              <a:gd name="connsiteX404" fmla="*/ 4335454 w 10648950"/>
              <a:gd name="connsiteY404" fmla="*/ 9465503 h 10279063"/>
              <a:gd name="connsiteX405" fmla="*/ 4324333 w 10648950"/>
              <a:gd name="connsiteY405" fmla="*/ 9455968 h 10279063"/>
              <a:gd name="connsiteX406" fmla="*/ 4314007 w 10648950"/>
              <a:gd name="connsiteY406" fmla="*/ 9444844 h 10279063"/>
              <a:gd name="connsiteX407" fmla="*/ 4305269 w 10648950"/>
              <a:gd name="connsiteY407" fmla="*/ 9432926 h 10279063"/>
              <a:gd name="connsiteX408" fmla="*/ 4296531 w 10648950"/>
              <a:gd name="connsiteY408" fmla="*/ 9421802 h 10279063"/>
              <a:gd name="connsiteX409" fmla="*/ 4286999 w 10648950"/>
              <a:gd name="connsiteY409" fmla="*/ 9409884 h 10279063"/>
              <a:gd name="connsiteX410" fmla="*/ 4279851 w 10648950"/>
              <a:gd name="connsiteY410" fmla="*/ 9396377 h 10279063"/>
              <a:gd name="connsiteX411" fmla="*/ 4271907 w 10648950"/>
              <a:gd name="connsiteY411" fmla="*/ 9382869 h 10279063"/>
              <a:gd name="connsiteX412" fmla="*/ 4264758 w 10648950"/>
              <a:gd name="connsiteY412" fmla="*/ 9369362 h 10279063"/>
              <a:gd name="connsiteX413" fmla="*/ 6419241 w 10648950"/>
              <a:gd name="connsiteY413" fmla="*/ 1 h 10279063"/>
              <a:gd name="connsiteX414" fmla="*/ 7079285 w 10648950"/>
              <a:gd name="connsiteY414" fmla="*/ 1 h 10279063"/>
              <a:gd name="connsiteX415" fmla="*/ 9814771 w 10648950"/>
              <a:gd name="connsiteY415" fmla="*/ 6010236 h 10279063"/>
              <a:gd name="connsiteX416" fmla="*/ 9820331 w 10648950"/>
              <a:gd name="connsiteY416" fmla="*/ 6025334 h 10279063"/>
              <a:gd name="connsiteX417" fmla="*/ 9825891 w 10648950"/>
              <a:gd name="connsiteY417" fmla="*/ 6039636 h 10279063"/>
              <a:gd name="connsiteX418" fmla="*/ 9830657 w 10648950"/>
              <a:gd name="connsiteY418" fmla="*/ 6054733 h 10279063"/>
              <a:gd name="connsiteX419" fmla="*/ 9833834 w 10648950"/>
              <a:gd name="connsiteY419" fmla="*/ 6069036 h 10279063"/>
              <a:gd name="connsiteX420" fmla="*/ 9837011 w 10648950"/>
              <a:gd name="connsiteY420" fmla="*/ 6084133 h 10279063"/>
              <a:gd name="connsiteX421" fmla="*/ 9839394 w 10648950"/>
              <a:gd name="connsiteY421" fmla="*/ 6098435 h 10279063"/>
              <a:gd name="connsiteX422" fmla="*/ 9840189 w 10648950"/>
              <a:gd name="connsiteY422" fmla="*/ 6112738 h 10279063"/>
              <a:gd name="connsiteX423" fmla="*/ 9841777 w 10648950"/>
              <a:gd name="connsiteY423" fmla="*/ 6127835 h 10279063"/>
              <a:gd name="connsiteX424" fmla="*/ 9841777 w 10648950"/>
              <a:gd name="connsiteY424" fmla="*/ 6142137 h 10279063"/>
              <a:gd name="connsiteX425" fmla="*/ 9840189 w 10648950"/>
              <a:gd name="connsiteY425" fmla="*/ 6157235 h 10279063"/>
              <a:gd name="connsiteX426" fmla="*/ 9839394 w 10648950"/>
              <a:gd name="connsiteY426" fmla="*/ 6171537 h 10279063"/>
              <a:gd name="connsiteX427" fmla="*/ 9837011 w 10648950"/>
              <a:gd name="connsiteY427" fmla="*/ 6185045 h 10279063"/>
              <a:gd name="connsiteX428" fmla="*/ 9834629 w 10648950"/>
              <a:gd name="connsiteY428" fmla="*/ 6199348 h 10279063"/>
              <a:gd name="connsiteX429" fmla="*/ 9831451 w 10648950"/>
              <a:gd name="connsiteY429" fmla="*/ 6214445 h 10279063"/>
              <a:gd name="connsiteX430" fmla="*/ 9826686 w 10648950"/>
              <a:gd name="connsiteY430" fmla="*/ 6227953 h 10279063"/>
              <a:gd name="connsiteX431" fmla="*/ 9822714 w 10648950"/>
              <a:gd name="connsiteY431" fmla="*/ 6241460 h 10279063"/>
              <a:gd name="connsiteX432" fmla="*/ 9817155 w 10648950"/>
              <a:gd name="connsiteY432" fmla="*/ 6254968 h 10279063"/>
              <a:gd name="connsiteX433" fmla="*/ 9810800 w 10648950"/>
              <a:gd name="connsiteY433" fmla="*/ 6268476 h 10279063"/>
              <a:gd name="connsiteX434" fmla="*/ 9804446 w 10648950"/>
              <a:gd name="connsiteY434" fmla="*/ 6280395 h 10279063"/>
              <a:gd name="connsiteX435" fmla="*/ 9796503 w 10648950"/>
              <a:gd name="connsiteY435" fmla="*/ 6293108 h 10279063"/>
              <a:gd name="connsiteX436" fmla="*/ 9788561 w 10648950"/>
              <a:gd name="connsiteY436" fmla="*/ 6305822 h 10279063"/>
              <a:gd name="connsiteX437" fmla="*/ 9780618 w 10648950"/>
              <a:gd name="connsiteY437" fmla="*/ 6317741 h 10279063"/>
              <a:gd name="connsiteX438" fmla="*/ 9771881 w 10648950"/>
              <a:gd name="connsiteY438" fmla="*/ 6328865 h 10279063"/>
              <a:gd name="connsiteX439" fmla="*/ 9761555 w 10648950"/>
              <a:gd name="connsiteY439" fmla="*/ 6340784 h 10279063"/>
              <a:gd name="connsiteX440" fmla="*/ 9752024 w 10648950"/>
              <a:gd name="connsiteY440" fmla="*/ 6350319 h 10279063"/>
              <a:gd name="connsiteX441" fmla="*/ 9741698 w 10648950"/>
              <a:gd name="connsiteY441" fmla="*/ 6360648 h 10279063"/>
              <a:gd name="connsiteX442" fmla="*/ 9730578 w 10648950"/>
              <a:gd name="connsiteY442" fmla="*/ 6370978 h 10279063"/>
              <a:gd name="connsiteX443" fmla="*/ 9717870 w 10648950"/>
              <a:gd name="connsiteY443" fmla="*/ 6379718 h 10279063"/>
              <a:gd name="connsiteX444" fmla="*/ 9705956 w 10648950"/>
              <a:gd name="connsiteY444" fmla="*/ 6388459 h 10279063"/>
              <a:gd name="connsiteX445" fmla="*/ 9693247 w 10648950"/>
              <a:gd name="connsiteY445" fmla="*/ 6396404 h 10279063"/>
              <a:gd name="connsiteX446" fmla="*/ 9679745 w 10648950"/>
              <a:gd name="connsiteY446" fmla="*/ 6403556 h 10279063"/>
              <a:gd name="connsiteX447" fmla="*/ 9665448 w 10648950"/>
              <a:gd name="connsiteY447" fmla="*/ 6409912 h 10279063"/>
              <a:gd name="connsiteX448" fmla="*/ 9651945 w 10648950"/>
              <a:gd name="connsiteY448" fmla="*/ 6417064 h 10279063"/>
              <a:gd name="connsiteX449" fmla="*/ 9636854 w 10648950"/>
              <a:gd name="connsiteY449" fmla="*/ 6421831 h 10279063"/>
              <a:gd name="connsiteX450" fmla="*/ 9622557 w 10648950"/>
              <a:gd name="connsiteY450" fmla="*/ 6425804 h 10279063"/>
              <a:gd name="connsiteX451" fmla="*/ 9608260 w 10648950"/>
              <a:gd name="connsiteY451" fmla="*/ 6430572 h 10279063"/>
              <a:gd name="connsiteX452" fmla="*/ 9593169 w 10648950"/>
              <a:gd name="connsiteY452" fmla="*/ 6432955 h 10279063"/>
              <a:gd name="connsiteX453" fmla="*/ 9578871 w 10648950"/>
              <a:gd name="connsiteY453" fmla="*/ 6435339 h 10279063"/>
              <a:gd name="connsiteX454" fmla="*/ 9564575 w 10648950"/>
              <a:gd name="connsiteY454" fmla="*/ 6436928 h 10279063"/>
              <a:gd name="connsiteX455" fmla="*/ 9549483 w 10648950"/>
              <a:gd name="connsiteY455" fmla="*/ 6436928 h 10279063"/>
              <a:gd name="connsiteX456" fmla="*/ 9535187 w 10648950"/>
              <a:gd name="connsiteY456" fmla="*/ 6436928 h 10279063"/>
              <a:gd name="connsiteX457" fmla="*/ 9520095 w 10648950"/>
              <a:gd name="connsiteY457" fmla="*/ 6436928 h 10279063"/>
              <a:gd name="connsiteX458" fmla="*/ 9505798 w 10648950"/>
              <a:gd name="connsiteY458" fmla="*/ 6435339 h 10279063"/>
              <a:gd name="connsiteX459" fmla="*/ 9491501 w 10648950"/>
              <a:gd name="connsiteY459" fmla="*/ 6433750 h 10279063"/>
              <a:gd name="connsiteX460" fmla="*/ 9477999 w 10648950"/>
              <a:gd name="connsiteY460" fmla="*/ 6430572 h 10279063"/>
              <a:gd name="connsiteX461" fmla="*/ 9462907 w 10648950"/>
              <a:gd name="connsiteY461" fmla="*/ 6427393 h 10279063"/>
              <a:gd name="connsiteX462" fmla="*/ 9449405 w 10648950"/>
              <a:gd name="connsiteY462" fmla="*/ 6422626 h 10279063"/>
              <a:gd name="connsiteX463" fmla="*/ 9435902 w 10648950"/>
              <a:gd name="connsiteY463" fmla="*/ 6417858 h 10279063"/>
              <a:gd name="connsiteX464" fmla="*/ 9422399 w 10648950"/>
              <a:gd name="connsiteY464" fmla="*/ 6412296 h 10279063"/>
              <a:gd name="connsiteX465" fmla="*/ 9408897 w 10648950"/>
              <a:gd name="connsiteY465" fmla="*/ 6406734 h 10279063"/>
              <a:gd name="connsiteX466" fmla="*/ 9395394 w 10648950"/>
              <a:gd name="connsiteY466" fmla="*/ 6400377 h 10279063"/>
              <a:gd name="connsiteX467" fmla="*/ 9383480 w 10648950"/>
              <a:gd name="connsiteY467" fmla="*/ 6393226 h 10279063"/>
              <a:gd name="connsiteX468" fmla="*/ 9370771 w 10648950"/>
              <a:gd name="connsiteY468" fmla="*/ 6385280 h 10279063"/>
              <a:gd name="connsiteX469" fmla="*/ 9359651 w 10648950"/>
              <a:gd name="connsiteY469" fmla="*/ 6376540 h 10279063"/>
              <a:gd name="connsiteX470" fmla="*/ 9348531 w 10648950"/>
              <a:gd name="connsiteY470" fmla="*/ 6367799 h 10279063"/>
              <a:gd name="connsiteX471" fmla="*/ 9337412 w 10648950"/>
              <a:gd name="connsiteY471" fmla="*/ 6358264 h 10279063"/>
              <a:gd name="connsiteX472" fmla="*/ 9326292 w 10648950"/>
              <a:gd name="connsiteY472" fmla="*/ 6347935 h 10279063"/>
              <a:gd name="connsiteX473" fmla="*/ 9315966 w 10648950"/>
              <a:gd name="connsiteY473" fmla="*/ 6336811 h 10279063"/>
              <a:gd name="connsiteX474" fmla="*/ 9307229 w 10648950"/>
              <a:gd name="connsiteY474" fmla="*/ 6325686 h 10279063"/>
              <a:gd name="connsiteX475" fmla="*/ 9298492 w 10648950"/>
              <a:gd name="connsiteY475" fmla="*/ 6313768 h 10279063"/>
              <a:gd name="connsiteX476" fmla="*/ 9288961 w 10648950"/>
              <a:gd name="connsiteY476" fmla="*/ 6301054 h 10279063"/>
              <a:gd name="connsiteX477" fmla="*/ 9281018 w 10648950"/>
              <a:gd name="connsiteY477" fmla="*/ 6288341 h 10279063"/>
              <a:gd name="connsiteX478" fmla="*/ 9274664 w 10648950"/>
              <a:gd name="connsiteY478" fmla="*/ 6274833 h 10279063"/>
              <a:gd name="connsiteX479" fmla="*/ 9267515 w 10648950"/>
              <a:gd name="connsiteY479" fmla="*/ 6261325 h 10279063"/>
              <a:gd name="connsiteX480" fmla="*/ 5616836 w 10648950"/>
              <a:gd name="connsiteY480" fmla="*/ 1 h 10279063"/>
              <a:gd name="connsiteX481" fmla="*/ 6277723 w 10648950"/>
              <a:gd name="connsiteY481" fmla="*/ 1 h 10279063"/>
              <a:gd name="connsiteX482" fmla="*/ 10621943 w 10648950"/>
              <a:gd name="connsiteY482" fmla="*/ 9548896 h 10279063"/>
              <a:gd name="connsiteX483" fmla="*/ 10628297 w 10648950"/>
              <a:gd name="connsiteY483" fmla="*/ 9563992 h 10279063"/>
              <a:gd name="connsiteX484" fmla="*/ 10633063 w 10648950"/>
              <a:gd name="connsiteY484" fmla="*/ 9577500 h 10279063"/>
              <a:gd name="connsiteX485" fmla="*/ 10637829 w 10648950"/>
              <a:gd name="connsiteY485" fmla="*/ 9591802 h 10279063"/>
              <a:gd name="connsiteX486" fmla="*/ 10641801 w 10648950"/>
              <a:gd name="connsiteY486" fmla="*/ 9606898 h 10279063"/>
              <a:gd name="connsiteX487" fmla="*/ 10644184 w 10648950"/>
              <a:gd name="connsiteY487" fmla="*/ 9621200 h 10279063"/>
              <a:gd name="connsiteX488" fmla="*/ 10646567 w 10648950"/>
              <a:gd name="connsiteY488" fmla="*/ 9635502 h 10279063"/>
              <a:gd name="connsiteX489" fmla="*/ 10648155 w 10648950"/>
              <a:gd name="connsiteY489" fmla="*/ 9650598 h 10279063"/>
              <a:gd name="connsiteX490" fmla="*/ 10648950 w 10648950"/>
              <a:gd name="connsiteY490" fmla="*/ 9664900 h 10279063"/>
              <a:gd name="connsiteX491" fmla="*/ 10648950 w 10648950"/>
              <a:gd name="connsiteY491" fmla="*/ 9679997 h 10279063"/>
              <a:gd name="connsiteX492" fmla="*/ 10648950 w 10648950"/>
              <a:gd name="connsiteY492" fmla="*/ 9694298 h 10279063"/>
              <a:gd name="connsiteX493" fmla="*/ 10646567 w 10648950"/>
              <a:gd name="connsiteY493" fmla="*/ 9708600 h 10279063"/>
              <a:gd name="connsiteX494" fmla="*/ 10644184 w 10648950"/>
              <a:gd name="connsiteY494" fmla="*/ 9723697 h 10279063"/>
              <a:gd name="connsiteX495" fmla="*/ 10641801 w 10648950"/>
              <a:gd name="connsiteY495" fmla="*/ 9737999 h 10279063"/>
              <a:gd name="connsiteX496" fmla="*/ 10638623 w 10648950"/>
              <a:gd name="connsiteY496" fmla="*/ 9751506 h 10279063"/>
              <a:gd name="connsiteX497" fmla="*/ 10634652 w 10648950"/>
              <a:gd name="connsiteY497" fmla="*/ 9766602 h 10279063"/>
              <a:gd name="connsiteX498" fmla="*/ 10629886 w 10648950"/>
              <a:gd name="connsiteY498" fmla="*/ 9780110 h 10279063"/>
              <a:gd name="connsiteX499" fmla="*/ 10624325 w 10648950"/>
              <a:gd name="connsiteY499" fmla="*/ 9793617 h 10279063"/>
              <a:gd name="connsiteX500" fmla="*/ 10618765 w 10648950"/>
              <a:gd name="connsiteY500" fmla="*/ 9805535 h 10279063"/>
              <a:gd name="connsiteX501" fmla="*/ 10611616 w 10648950"/>
              <a:gd name="connsiteY501" fmla="*/ 9819043 h 10279063"/>
              <a:gd name="connsiteX502" fmla="*/ 10605261 w 10648950"/>
              <a:gd name="connsiteY502" fmla="*/ 9831756 h 10279063"/>
              <a:gd name="connsiteX503" fmla="*/ 10597318 w 10648950"/>
              <a:gd name="connsiteY503" fmla="*/ 9843674 h 10279063"/>
              <a:gd name="connsiteX504" fmla="*/ 10588581 w 10648950"/>
              <a:gd name="connsiteY504" fmla="*/ 9855592 h 10279063"/>
              <a:gd name="connsiteX505" fmla="*/ 10579049 w 10648950"/>
              <a:gd name="connsiteY505" fmla="*/ 9867510 h 10279063"/>
              <a:gd name="connsiteX506" fmla="*/ 10570311 w 10648950"/>
              <a:gd name="connsiteY506" fmla="*/ 9877839 h 10279063"/>
              <a:gd name="connsiteX507" fmla="*/ 10559190 w 10648950"/>
              <a:gd name="connsiteY507" fmla="*/ 9888963 h 10279063"/>
              <a:gd name="connsiteX508" fmla="*/ 10548864 w 10648950"/>
              <a:gd name="connsiteY508" fmla="*/ 9899292 h 10279063"/>
              <a:gd name="connsiteX509" fmla="*/ 10537743 w 10648950"/>
              <a:gd name="connsiteY509" fmla="*/ 9908032 h 10279063"/>
              <a:gd name="connsiteX510" fmla="*/ 10525033 w 10648950"/>
              <a:gd name="connsiteY510" fmla="*/ 9918361 h 10279063"/>
              <a:gd name="connsiteX511" fmla="*/ 10513119 w 10648950"/>
              <a:gd name="connsiteY511" fmla="*/ 9926307 h 10279063"/>
              <a:gd name="connsiteX512" fmla="*/ 10500409 w 10648950"/>
              <a:gd name="connsiteY512" fmla="*/ 9934252 h 10279063"/>
              <a:gd name="connsiteX513" fmla="*/ 10486905 w 10648950"/>
              <a:gd name="connsiteY513" fmla="*/ 9942198 h 10279063"/>
              <a:gd name="connsiteX514" fmla="*/ 10473402 w 10648950"/>
              <a:gd name="connsiteY514" fmla="*/ 9948554 h 10279063"/>
              <a:gd name="connsiteX515" fmla="*/ 10459104 w 10648950"/>
              <a:gd name="connsiteY515" fmla="*/ 9954116 h 10279063"/>
              <a:gd name="connsiteX516" fmla="*/ 10444806 w 10648950"/>
              <a:gd name="connsiteY516" fmla="*/ 9959678 h 10279063"/>
              <a:gd name="connsiteX517" fmla="*/ 10429713 w 10648950"/>
              <a:gd name="connsiteY517" fmla="*/ 9964445 h 10279063"/>
              <a:gd name="connsiteX518" fmla="*/ 10415415 w 10648950"/>
              <a:gd name="connsiteY518" fmla="*/ 9967624 h 10279063"/>
              <a:gd name="connsiteX519" fmla="*/ 10401117 w 10648950"/>
              <a:gd name="connsiteY519" fmla="*/ 9971596 h 10279063"/>
              <a:gd name="connsiteX520" fmla="*/ 10386025 w 10648950"/>
              <a:gd name="connsiteY520" fmla="*/ 9973185 h 10279063"/>
              <a:gd name="connsiteX521" fmla="*/ 10371727 w 10648950"/>
              <a:gd name="connsiteY521" fmla="*/ 9974774 h 10279063"/>
              <a:gd name="connsiteX522" fmla="*/ 10356635 w 10648950"/>
              <a:gd name="connsiteY522" fmla="*/ 9975569 h 10279063"/>
              <a:gd name="connsiteX523" fmla="*/ 10342337 w 10648950"/>
              <a:gd name="connsiteY523" fmla="*/ 9975569 h 10279063"/>
              <a:gd name="connsiteX524" fmla="*/ 10328039 w 10648950"/>
              <a:gd name="connsiteY524" fmla="*/ 9974774 h 10279063"/>
              <a:gd name="connsiteX525" fmla="*/ 10312946 w 10648950"/>
              <a:gd name="connsiteY525" fmla="*/ 9973185 h 10279063"/>
              <a:gd name="connsiteX526" fmla="*/ 10299443 w 10648950"/>
              <a:gd name="connsiteY526" fmla="*/ 9971596 h 10279063"/>
              <a:gd name="connsiteX527" fmla="*/ 10285145 w 10648950"/>
              <a:gd name="connsiteY527" fmla="*/ 9969213 h 10279063"/>
              <a:gd name="connsiteX528" fmla="*/ 10270847 w 10648950"/>
              <a:gd name="connsiteY528" fmla="*/ 9965240 h 10279063"/>
              <a:gd name="connsiteX529" fmla="*/ 10257343 w 10648950"/>
              <a:gd name="connsiteY529" fmla="*/ 9961267 h 10279063"/>
              <a:gd name="connsiteX530" fmla="*/ 10243839 w 10648950"/>
              <a:gd name="connsiteY530" fmla="*/ 9956500 h 10279063"/>
              <a:gd name="connsiteX531" fmla="*/ 10230335 w 10648950"/>
              <a:gd name="connsiteY531" fmla="*/ 9950938 h 10279063"/>
              <a:gd name="connsiteX532" fmla="*/ 10216831 w 10648950"/>
              <a:gd name="connsiteY532" fmla="*/ 9945376 h 10279063"/>
              <a:gd name="connsiteX533" fmla="*/ 10204122 w 10648950"/>
              <a:gd name="connsiteY533" fmla="*/ 9938225 h 10279063"/>
              <a:gd name="connsiteX534" fmla="*/ 10192207 w 10648950"/>
              <a:gd name="connsiteY534" fmla="*/ 9931074 h 10279063"/>
              <a:gd name="connsiteX535" fmla="*/ 10179498 w 10648950"/>
              <a:gd name="connsiteY535" fmla="*/ 9923129 h 10279063"/>
              <a:gd name="connsiteX536" fmla="*/ 10167583 w 10648950"/>
              <a:gd name="connsiteY536" fmla="*/ 9915183 h 10279063"/>
              <a:gd name="connsiteX537" fmla="*/ 10155668 w 10648950"/>
              <a:gd name="connsiteY537" fmla="*/ 9905649 h 10279063"/>
              <a:gd name="connsiteX538" fmla="*/ 10144547 w 10648950"/>
              <a:gd name="connsiteY538" fmla="*/ 9896114 h 10279063"/>
              <a:gd name="connsiteX539" fmla="*/ 10135015 w 10648950"/>
              <a:gd name="connsiteY539" fmla="*/ 9885785 h 10279063"/>
              <a:gd name="connsiteX540" fmla="*/ 10124689 w 10648950"/>
              <a:gd name="connsiteY540" fmla="*/ 9875456 h 10279063"/>
              <a:gd name="connsiteX541" fmla="*/ 10114363 w 10648950"/>
              <a:gd name="connsiteY541" fmla="*/ 9864332 h 10279063"/>
              <a:gd name="connsiteX542" fmla="*/ 10105625 w 10648950"/>
              <a:gd name="connsiteY542" fmla="*/ 9851619 h 10279063"/>
              <a:gd name="connsiteX543" fmla="*/ 10097681 w 10648950"/>
              <a:gd name="connsiteY543" fmla="*/ 9839701 h 10279063"/>
              <a:gd name="connsiteX544" fmla="*/ 10088943 w 10648950"/>
              <a:gd name="connsiteY544" fmla="*/ 9826988 h 10279063"/>
              <a:gd name="connsiteX545" fmla="*/ 10081795 w 10648950"/>
              <a:gd name="connsiteY545" fmla="*/ 9813481 h 10279063"/>
              <a:gd name="connsiteX546" fmla="*/ 10075440 w 10648950"/>
              <a:gd name="connsiteY546" fmla="*/ 9799179 h 10279063"/>
              <a:gd name="connsiteX547" fmla="*/ 4814430 w 10648950"/>
              <a:gd name="connsiteY547" fmla="*/ 1 h 10279063"/>
              <a:gd name="connsiteX548" fmla="*/ 5476216 w 10648950"/>
              <a:gd name="connsiteY548" fmla="*/ 1 h 10279063"/>
              <a:gd name="connsiteX549" fmla="*/ 10153205 w 10648950"/>
              <a:gd name="connsiteY549" fmla="*/ 10279063 h 10279063"/>
              <a:gd name="connsiteX550" fmla="*/ 9492214 w 10648950"/>
              <a:gd name="connsiteY550" fmla="*/ 10279063 h 10279063"/>
              <a:gd name="connsiteX551" fmla="*/ 4013615 w 10648950"/>
              <a:gd name="connsiteY551" fmla="*/ 0 h 10279063"/>
              <a:gd name="connsiteX552" fmla="*/ 4675182 w 10648950"/>
              <a:gd name="connsiteY552" fmla="*/ 0 h 10279063"/>
              <a:gd name="connsiteX553" fmla="*/ 8815343 w 10648950"/>
              <a:gd name="connsiteY553" fmla="*/ 9103946 h 10279063"/>
              <a:gd name="connsiteX554" fmla="*/ 8821697 w 10648950"/>
              <a:gd name="connsiteY554" fmla="*/ 9119044 h 10279063"/>
              <a:gd name="connsiteX555" fmla="*/ 8826462 w 10648950"/>
              <a:gd name="connsiteY555" fmla="*/ 9132552 h 10279063"/>
              <a:gd name="connsiteX556" fmla="*/ 8830433 w 10648950"/>
              <a:gd name="connsiteY556" fmla="*/ 9146855 h 10279063"/>
              <a:gd name="connsiteX557" fmla="*/ 8835198 w 10648950"/>
              <a:gd name="connsiteY557" fmla="*/ 9161953 h 10279063"/>
              <a:gd name="connsiteX558" fmla="*/ 8837581 w 10648950"/>
              <a:gd name="connsiteY558" fmla="*/ 9176256 h 10279063"/>
              <a:gd name="connsiteX559" fmla="*/ 8839963 w 10648950"/>
              <a:gd name="connsiteY559" fmla="*/ 9190559 h 10279063"/>
              <a:gd name="connsiteX560" fmla="*/ 8842346 w 10648950"/>
              <a:gd name="connsiteY560" fmla="*/ 9205657 h 10279063"/>
              <a:gd name="connsiteX561" fmla="*/ 8842346 w 10648950"/>
              <a:gd name="connsiteY561" fmla="*/ 9219960 h 10279063"/>
              <a:gd name="connsiteX562" fmla="*/ 8842346 w 10648950"/>
              <a:gd name="connsiteY562" fmla="*/ 9235058 h 10279063"/>
              <a:gd name="connsiteX563" fmla="*/ 8842346 w 10648950"/>
              <a:gd name="connsiteY563" fmla="*/ 9249361 h 10279063"/>
              <a:gd name="connsiteX564" fmla="*/ 8839963 w 10648950"/>
              <a:gd name="connsiteY564" fmla="*/ 9263664 h 10279063"/>
              <a:gd name="connsiteX565" fmla="*/ 8838375 w 10648950"/>
              <a:gd name="connsiteY565" fmla="*/ 9278762 h 10279063"/>
              <a:gd name="connsiteX566" fmla="*/ 8835198 w 10648950"/>
              <a:gd name="connsiteY566" fmla="*/ 9293065 h 10279063"/>
              <a:gd name="connsiteX567" fmla="*/ 8832021 w 10648950"/>
              <a:gd name="connsiteY567" fmla="*/ 9306574 h 10279063"/>
              <a:gd name="connsiteX568" fmla="*/ 8827256 w 10648950"/>
              <a:gd name="connsiteY568" fmla="*/ 9321671 h 10279063"/>
              <a:gd name="connsiteX569" fmla="*/ 8823285 w 10648950"/>
              <a:gd name="connsiteY569" fmla="*/ 9335180 h 10279063"/>
              <a:gd name="connsiteX570" fmla="*/ 8817726 w 10648950"/>
              <a:gd name="connsiteY570" fmla="*/ 9348688 h 10279063"/>
              <a:gd name="connsiteX571" fmla="*/ 8811372 w 10648950"/>
              <a:gd name="connsiteY571" fmla="*/ 9360608 h 10279063"/>
              <a:gd name="connsiteX572" fmla="*/ 8805019 w 10648950"/>
              <a:gd name="connsiteY572" fmla="*/ 9374116 h 10279063"/>
              <a:gd name="connsiteX573" fmla="*/ 8797871 w 10648950"/>
              <a:gd name="connsiteY573" fmla="*/ 9386830 h 10279063"/>
              <a:gd name="connsiteX574" fmla="*/ 8790723 w 10648950"/>
              <a:gd name="connsiteY574" fmla="*/ 9398749 h 10279063"/>
              <a:gd name="connsiteX575" fmla="*/ 8781193 w 10648950"/>
              <a:gd name="connsiteY575" fmla="*/ 9411463 h 10279063"/>
              <a:gd name="connsiteX576" fmla="*/ 8772457 w 10648950"/>
              <a:gd name="connsiteY576" fmla="*/ 9422588 h 10279063"/>
              <a:gd name="connsiteX577" fmla="*/ 8763721 w 10648950"/>
              <a:gd name="connsiteY577" fmla="*/ 9433713 h 10279063"/>
              <a:gd name="connsiteX578" fmla="*/ 8753395 w 10648950"/>
              <a:gd name="connsiteY578" fmla="*/ 9444043 h 10279063"/>
              <a:gd name="connsiteX579" fmla="*/ 8742277 w 10648950"/>
              <a:gd name="connsiteY579" fmla="*/ 9454373 h 10279063"/>
              <a:gd name="connsiteX580" fmla="*/ 8731158 w 10648950"/>
              <a:gd name="connsiteY580" fmla="*/ 9464703 h 10279063"/>
              <a:gd name="connsiteX581" fmla="*/ 8718451 w 10648950"/>
              <a:gd name="connsiteY581" fmla="*/ 9473443 h 10279063"/>
              <a:gd name="connsiteX582" fmla="*/ 8706538 w 10648950"/>
              <a:gd name="connsiteY582" fmla="*/ 9481390 h 10279063"/>
              <a:gd name="connsiteX583" fmla="*/ 8693831 w 10648950"/>
              <a:gd name="connsiteY583" fmla="*/ 9489336 h 10279063"/>
              <a:gd name="connsiteX584" fmla="*/ 8680329 w 10648950"/>
              <a:gd name="connsiteY584" fmla="*/ 9497282 h 10279063"/>
              <a:gd name="connsiteX585" fmla="*/ 8666828 w 10648950"/>
              <a:gd name="connsiteY585" fmla="*/ 9503639 h 10279063"/>
              <a:gd name="connsiteX586" fmla="*/ 8652533 w 10648950"/>
              <a:gd name="connsiteY586" fmla="*/ 9509201 h 10279063"/>
              <a:gd name="connsiteX587" fmla="*/ 8637443 w 10648950"/>
              <a:gd name="connsiteY587" fmla="*/ 9514764 h 10279063"/>
              <a:gd name="connsiteX588" fmla="*/ 8623147 w 10648950"/>
              <a:gd name="connsiteY588" fmla="*/ 9519531 h 10279063"/>
              <a:gd name="connsiteX589" fmla="*/ 8609645 w 10648950"/>
              <a:gd name="connsiteY589" fmla="*/ 9522710 h 10279063"/>
              <a:gd name="connsiteX590" fmla="*/ 8593761 w 10648950"/>
              <a:gd name="connsiteY590" fmla="*/ 9526683 h 10279063"/>
              <a:gd name="connsiteX591" fmla="*/ 8579466 w 10648950"/>
              <a:gd name="connsiteY591" fmla="*/ 9528272 h 10279063"/>
              <a:gd name="connsiteX592" fmla="*/ 8564376 w 10648950"/>
              <a:gd name="connsiteY592" fmla="*/ 9529861 h 10279063"/>
              <a:gd name="connsiteX593" fmla="*/ 8550081 w 10648950"/>
              <a:gd name="connsiteY593" fmla="*/ 9530656 h 10279063"/>
              <a:gd name="connsiteX594" fmla="*/ 8535785 w 10648950"/>
              <a:gd name="connsiteY594" fmla="*/ 9530656 h 10279063"/>
              <a:gd name="connsiteX595" fmla="*/ 8520695 w 10648950"/>
              <a:gd name="connsiteY595" fmla="*/ 9529861 h 10279063"/>
              <a:gd name="connsiteX596" fmla="*/ 8506399 w 10648950"/>
              <a:gd name="connsiteY596" fmla="*/ 9528272 h 10279063"/>
              <a:gd name="connsiteX597" fmla="*/ 8492899 w 10648950"/>
              <a:gd name="connsiteY597" fmla="*/ 9526683 h 10279063"/>
              <a:gd name="connsiteX598" fmla="*/ 8478603 w 10648950"/>
              <a:gd name="connsiteY598" fmla="*/ 9524299 h 10279063"/>
              <a:gd name="connsiteX599" fmla="*/ 8463513 w 10648950"/>
              <a:gd name="connsiteY599" fmla="*/ 9520326 h 10279063"/>
              <a:gd name="connsiteX600" fmla="*/ 8450011 w 10648950"/>
              <a:gd name="connsiteY600" fmla="*/ 9516353 h 10279063"/>
              <a:gd name="connsiteX601" fmla="*/ 8436510 w 10648950"/>
              <a:gd name="connsiteY601" fmla="*/ 9511585 h 10279063"/>
              <a:gd name="connsiteX602" fmla="*/ 8423009 w 10648950"/>
              <a:gd name="connsiteY602" fmla="*/ 9506023 h 10279063"/>
              <a:gd name="connsiteX603" fmla="*/ 8409507 w 10648950"/>
              <a:gd name="connsiteY603" fmla="*/ 9500460 h 10279063"/>
              <a:gd name="connsiteX604" fmla="*/ 8397595 w 10648950"/>
              <a:gd name="connsiteY604" fmla="*/ 9493309 h 10279063"/>
              <a:gd name="connsiteX605" fmla="*/ 8384887 w 10648950"/>
              <a:gd name="connsiteY605" fmla="*/ 9486157 h 10279063"/>
              <a:gd name="connsiteX606" fmla="*/ 8372974 w 10648950"/>
              <a:gd name="connsiteY606" fmla="*/ 9478211 h 10279063"/>
              <a:gd name="connsiteX607" fmla="*/ 8360267 w 10648950"/>
              <a:gd name="connsiteY607" fmla="*/ 9470265 h 10279063"/>
              <a:gd name="connsiteX608" fmla="*/ 8349148 w 10648950"/>
              <a:gd name="connsiteY608" fmla="*/ 9460730 h 10279063"/>
              <a:gd name="connsiteX609" fmla="*/ 8338030 w 10648950"/>
              <a:gd name="connsiteY609" fmla="*/ 9451194 h 10279063"/>
              <a:gd name="connsiteX610" fmla="*/ 8327705 w 10648950"/>
              <a:gd name="connsiteY610" fmla="*/ 9440864 h 10279063"/>
              <a:gd name="connsiteX611" fmla="*/ 8318175 w 10648950"/>
              <a:gd name="connsiteY611" fmla="*/ 9430534 h 10279063"/>
              <a:gd name="connsiteX612" fmla="*/ 8307850 w 10648950"/>
              <a:gd name="connsiteY612" fmla="*/ 9419409 h 10279063"/>
              <a:gd name="connsiteX613" fmla="*/ 8298320 w 10648950"/>
              <a:gd name="connsiteY613" fmla="*/ 9406695 h 10279063"/>
              <a:gd name="connsiteX614" fmla="*/ 8291172 w 10648950"/>
              <a:gd name="connsiteY614" fmla="*/ 9394776 h 10279063"/>
              <a:gd name="connsiteX615" fmla="*/ 8281642 w 10648950"/>
              <a:gd name="connsiteY615" fmla="*/ 9382062 h 10279063"/>
              <a:gd name="connsiteX616" fmla="*/ 8275288 w 10648950"/>
              <a:gd name="connsiteY616" fmla="*/ 9368554 h 10279063"/>
              <a:gd name="connsiteX617" fmla="*/ 8268140 w 10648950"/>
              <a:gd name="connsiteY617" fmla="*/ 9354251 h 10279063"/>
              <a:gd name="connsiteX618" fmla="*/ 2408805 w 10648950"/>
              <a:gd name="connsiteY618" fmla="*/ 0 h 10279063"/>
              <a:gd name="connsiteX619" fmla="*/ 3069993 w 10648950"/>
              <a:gd name="connsiteY619" fmla="*/ 0 h 10279063"/>
              <a:gd name="connsiteX620" fmla="*/ 7747579 w 10648950"/>
              <a:gd name="connsiteY620" fmla="*/ 10279063 h 10279063"/>
              <a:gd name="connsiteX621" fmla="*/ 7085597 w 10648950"/>
              <a:gd name="connsiteY621" fmla="*/ 10279063 h 10279063"/>
              <a:gd name="connsiteX622" fmla="*/ 1607987 w 10648950"/>
              <a:gd name="connsiteY622" fmla="*/ 0 h 10279063"/>
              <a:gd name="connsiteX623" fmla="*/ 2268979 w 10648950"/>
              <a:gd name="connsiteY623" fmla="*/ 0 h 10279063"/>
              <a:gd name="connsiteX624" fmla="*/ 6433541 w 10648950"/>
              <a:gd name="connsiteY624" fmla="*/ 9154035 h 10279063"/>
              <a:gd name="connsiteX625" fmla="*/ 6440691 w 10648950"/>
              <a:gd name="connsiteY625" fmla="*/ 9167542 h 10279063"/>
              <a:gd name="connsiteX626" fmla="*/ 6444663 w 10648950"/>
              <a:gd name="connsiteY626" fmla="*/ 9181844 h 10279063"/>
              <a:gd name="connsiteX627" fmla="*/ 6449430 w 10648950"/>
              <a:gd name="connsiteY627" fmla="*/ 9196941 h 10279063"/>
              <a:gd name="connsiteX628" fmla="*/ 6454197 w 10648950"/>
              <a:gd name="connsiteY628" fmla="*/ 9211243 h 10279063"/>
              <a:gd name="connsiteX629" fmla="*/ 6456580 w 10648950"/>
              <a:gd name="connsiteY629" fmla="*/ 9226339 h 10279063"/>
              <a:gd name="connsiteX630" fmla="*/ 6458169 w 10648950"/>
              <a:gd name="connsiteY630" fmla="*/ 9240641 h 10279063"/>
              <a:gd name="connsiteX631" fmla="*/ 6459758 w 10648950"/>
              <a:gd name="connsiteY631" fmla="*/ 9255738 h 10279063"/>
              <a:gd name="connsiteX632" fmla="*/ 6460552 w 10648950"/>
              <a:gd name="connsiteY632" fmla="*/ 9270040 h 10279063"/>
              <a:gd name="connsiteX633" fmla="*/ 6460552 w 10648950"/>
              <a:gd name="connsiteY633" fmla="*/ 9284342 h 10279063"/>
              <a:gd name="connsiteX634" fmla="*/ 6459758 w 10648950"/>
              <a:gd name="connsiteY634" fmla="*/ 9299438 h 10279063"/>
              <a:gd name="connsiteX635" fmla="*/ 6458169 w 10648950"/>
              <a:gd name="connsiteY635" fmla="*/ 9313740 h 10279063"/>
              <a:gd name="connsiteX636" fmla="*/ 6456580 w 10648950"/>
              <a:gd name="connsiteY636" fmla="*/ 9328837 h 10279063"/>
              <a:gd name="connsiteX637" fmla="*/ 6454197 w 10648950"/>
              <a:gd name="connsiteY637" fmla="*/ 9342344 h 10279063"/>
              <a:gd name="connsiteX638" fmla="*/ 6450224 w 10648950"/>
              <a:gd name="connsiteY638" fmla="*/ 9356646 h 10279063"/>
              <a:gd name="connsiteX639" fmla="*/ 6446252 w 10648950"/>
              <a:gd name="connsiteY639" fmla="*/ 9370153 h 10279063"/>
              <a:gd name="connsiteX640" fmla="*/ 6441485 w 10648950"/>
              <a:gd name="connsiteY640" fmla="*/ 9383661 h 10279063"/>
              <a:gd name="connsiteX641" fmla="*/ 6435924 w 10648950"/>
              <a:gd name="connsiteY641" fmla="*/ 9397168 h 10279063"/>
              <a:gd name="connsiteX642" fmla="*/ 6430363 w 10648950"/>
              <a:gd name="connsiteY642" fmla="*/ 9410675 h 10279063"/>
              <a:gd name="connsiteX643" fmla="*/ 6424007 w 10648950"/>
              <a:gd name="connsiteY643" fmla="*/ 9424183 h 10279063"/>
              <a:gd name="connsiteX644" fmla="*/ 6416857 w 10648950"/>
              <a:gd name="connsiteY644" fmla="*/ 9436896 h 10279063"/>
              <a:gd name="connsiteX645" fmla="*/ 6408912 w 10648950"/>
              <a:gd name="connsiteY645" fmla="*/ 9448814 h 10279063"/>
              <a:gd name="connsiteX646" fmla="*/ 6400173 w 10648950"/>
              <a:gd name="connsiteY646" fmla="*/ 9459938 h 10279063"/>
              <a:gd name="connsiteX647" fmla="*/ 6391434 w 10648950"/>
              <a:gd name="connsiteY647" fmla="*/ 9471856 h 10279063"/>
              <a:gd name="connsiteX648" fmla="*/ 6381106 w 10648950"/>
              <a:gd name="connsiteY648" fmla="*/ 9482980 h 10279063"/>
              <a:gd name="connsiteX649" fmla="*/ 6370778 w 10648950"/>
              <a:gd name="connsiteY649" fmla="*/ 9494103 h 10279063"/>
              <a:gd name="connsiteX650" fmla="*/ 6360450 w 10648950"/>
              <a:gd name="connsiteY650" fmla="*/ 9504433 h 10279063"/>
              <a:gd name="connsiteX651" fmla="*/ 6349328 w 10648950"/>
              <a:gd name="connsiteY651" fmla="*/ 9513173 h 10279063"/>
              <a:gd name="connsiteX652" fmla="*/ 6337411 w 10648950"/>
              <a:gd name="connsiteY652" fmla="*/ 9521913 h 10279063"/>
              <a:gd name="connsiteX653" fmla="*/ 6324699 w 10648950"/>
              <a:gd name="connsiteY653" fmla="*/ 9531447 h 10279063"/>
              <a:gd name="connsiteX654" fmla="*/ 6312783 w 10648950"/>
              <a:gd name="connsiteY654" fmla="*/ 9539393 h 10279063"/>
              <a:gd name="connsiteX655" fmla="*/ 6299277 w 10648950"/>
              <a:gd name="connsiteY655" fmla="*/ 9546544 h 10279063"/>
              <a:gd name="connsiteX656" fmla="*/ 6285771 w 10648950"/>
              <a:gd name="connsiteY656" fmla="*/ 9552900 h 10279063"/>
              <a:gd name="connsiteX657" fmla="*/ 6270676 w 10648950"/>
              <a:gd name="connsiteY657" fmla="*/ 9559257 h 10279063"/>
              <a:gd name="connsiteX658" fmla="*/ 6256376 w 10648950"/>
              <a:gd name="connsiteY658" fmla="*/ 9564819 h 10279063"/>
              <a:gd name="connsiteX659" fmla="*/ 6242076 w 10648950"/>
              <a:gd name="connsiteY659" fmla="*/ 9569586 h 10279063"/>
              <a:gd name="connsiteX660" fmla="*/ 6226981 w 10648950"/>
              <a:gd name="connsiteY660" fmla="*/ 9572764 h 10279063"/>
              <a:gd name="connsiteX661" fmla="*/ 6212681 w 10648950"/>
              <a:gd name="connsiteY661" fmla="*/ 9575942 h 10279063"/>
              <a:gd name="connsiteX662" fmla="*/ 6197586 w 10648950"/>
              <a:gd name="connsiteY662" fmla="*/ 9577531 h 10279063"/>
              <a:gd name="connsiteX663" fmla="*/ 6183286 w 10648950"/>
              <a:gd name="connsiteY663" fmla="*/ 9579915 h 10279063"/>
              <a:gd name="connsiteX664" fmla="*/ 6168985 w 10648950"/>
              <a:gd name="connsiteY664" fmla="*/ 9579915 h 10279063"/>
              <a:gd name="connsiteX665" fmla="*/ 6153890 w 10648950"/>
              <a:gd name="connsiteY665" fmla="*/ 9579915 h 10279063"/>
              <a:gd name="connsiteX666" fmla="*/ 6139590 w 10648950"/>
              <a:gd name="connsiteY666" fmla="*/ 9579915 h 10279063"/>
              <a:gd name="connsiteX667" fmla="*/ 6125290 w 10648950"/>
              <a:gd name="connsiteY667" fmla="*/ 9578326 h 10279063"/>
              <a:gd name="connsiteX668" fmla="*/ 6110195 w 10648950"/>
              <a:gd name="connsiteY668" fmla="*/ 9575942 h 10279063"/>
              <a:gd name="connsiteX669" fmla="*/ 6096689 w 10648950"/>
              <a:gd name="connsiteY669" fmla="*/ 9572764 h 10279063"/>
              <a:gd name="connsiteX670" fmla="*/ 6082389 w 10648950"/>
              <a:gd name="connsiteY670" fmla="*/ 9569586 h 10279063"/>
              <a:gd name="connsiteX671" fmla="*/ 6068883 w 10648950"/>
              <a:gd name="connsiteY671" fmla="*/ 9566408 h 10279063"/>
              <a:gd name="connsiteX672" fmla="*/ 6055377 w 10648950"/>
              <a:gd name="connsiteY672" fmla="*/ 9560051 h 10279063"/>
              <a:gd name="connsiteX673" fmla="*/ 6041872 w 10648950"/>
              <a:gd name="connsiteY673" fmla="*/ 9556078 h 10279063"/>
              <a:gd name="connsiteX674" fmla="*/ 6028366 w 10648950"/>
              <a:gd name="connsiteY674" fmla="*/ 9548927 h 10279063"/>
              <a:gd name="connsiteX675" fmla="*/ 6015654 w 10648950"/>
              <a:gd name="connsiteY675" fmla="*/ 9542571 h 10279063"/>
              <a:gd name="connsiteX676" fmla="*/ 6003737 w 10648950"/>
              <a:gd name="connsiteY676" fmla="*/ 9535420 h 10279063"/>
              <a:gd name="connsiteX677" fmla="*/ 5991026 w 10648950"/>
              <a:gd name="connsiteY677" fmla="*/ 9527475 h 10279063"/>
              <a:gd name="connsiteX678" fmla="*/ 5979109 w 10648950"/>
              <a:gd name="connsiteY678" fmla="*/ 9518734 h 10279063"/>
              <a:gd name="connsiteX679" fmla="*/ 5967987 w 10648950"/>
              <a:gd name="connsiteY679" fmla="*/ 9509994 h 10279063"/>
              <a:gd name="connsiteX680" fmla="*/ 5956864 w 10648950"/>
              <a:gd name="connsiteY680" fmla="*/ 9500460 h 10279063"/>
              <a:gd name="connsiteX681" fmla="*/ 5946536 w 10648950"/>
              <a:gd name="connsiteY681" fmla="*/ 9490925 h 10279063"/>
              <a:gd name="connsiteX682" fmla="*/ 5936208 w 10648950"/>
              <a:gd name="connsiteY682" fmla="*/ 9479007 h 10279063"/>
              <a:gd name="connsiteX683" fmla="*/ 5925880 w 10648950"/>
              <a:gd name="connsiteY683" fmla="*/ 9467883 h 10279063"/>
              <a:gd name="connsiteX684" fmla="*/ 5917141 w 10648950"/>
              <a:gd name="connsiteY684" fmla="*/ 9456759 h 10279063"/>
              <a:gd name="connsiteX685" fmla="*/ 5908402 w 10648950"/>
              <a:gd name="connsiteY685" fmla="*/ 9444841 h 10279063"/>
              <a:gd name="connsiteX686" fmla="*/ 5900458 w 10648950"/>
              <a:gd name="connsiteY686" fmla="*/ 9431334 h 10279063"/>
              <a:gd name="connsiteX687" fmla="*/ 5893307 w 10648950"/>
              <a:gd name="connsiteY687" fmla="*/ 9417826 h 10279063"/>
              <a:gd name="connsiteX688" fmla="*/ 5886952 w 10648950"/>
              <a:gd name="connsiteY688" fmla="*/ 9404319 h 1027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Lst>
            <a:rect l="l" t="t" r="r" b="b"/>
            <a:pathLst>
              <a:path w="10648950" h="10279063">
                <a:moveTo>
                  <a:pt x="1" y="9033309"/>
                </a:moveTo>
                <a:lnTo>
                  <a:pt x="567246" y="10279063"/>
                </a:lnTo>
                <a:lnTo>
                  <a:pt x="1" y="10279063"/>
                </a:lnTo>
                <a:close/>
                <a:moveTo>
                  <a:pt x="0" y="7331519"/>
                </a:moveTo>
                <a:lnTo>
                  <a:pt x="1341050" y="10279063"/>
                </a:lnTo>
                <a:lnTo>
                  <a:pt x="679667" y="10279063"/>
                </a:lnTo>
                <a:lnTo>
                  <a:pt x="0" y="8784623"/>
                </a:lnTo>
                <a:close/>
                <a:moveTo>
                  <a:pt x="0" y="5591594"/>
                </a:moveTo>
                <a:lnTo>
                  <a:pt x="2132332" y="10279063"/>
                </a:lnTo>
                <a:lnTo>
                  <a:pt x="1470547" y="10279063"/>
                </a:lnTo>
                <a:lnTo>
                  <a:pt x="0" y="7044956"/>
                </a:lnTo>
                <a:close/>
                <a:moveTo>
                  <a:pt x="529906" y="5470832"/>
                </a:moveTo>
                <a:lnTo>
                  <a:pt x="544207" y="5470832"/>
                </a:lnTo>
                <a:lnTo>
                  <a:pt x="559301" y="5470832"/>
                </a:lnTo>
                <a:lnTo>
                  <a:pt x="573602" y="5470832"/>
                </a:lnTo>
                <a:lnTo>
                  <a:pt x="587107" y="5473215"/>
                </a:lnTo>
                <a:lnTo>
                  <a:pt x="601408" y="5474804"/>
                </a:lnTo>
                <a:lnTo>
                  <a:pt x="616502" y="5477981"/>
                </a:lnTo>
                <a:lnTo>
                  <a:pt x="630008" y="5481159"/>
                </a:lnTo>
                <a:lnTo>
                  <a:pt x="644309" y="5485925"/>
                </a:lnTo>
                <a:lnTo>
                  <a:pt x="657815" y="5490691"/>
                </a:lnTo>
                <a:lnTo>
                  <a:pt x="671320" y="5496251"/>
                </a:lnTo>
                <a:lnTo>
                  <a:pt x="684826" y="5501811"/>
                </a:lnTo>
                <a:lnTo>
                  <a:pt x="697538" y="5508166"/>
                </a:lnTo>
                <a:lnTo>
                  <a:pt x="709454" y="5515315"/>
                </a:lnTo>
                <a:lnTo>
                  <a:pt x="722166" y="5523258"/>
                </a:lnTo>
                <a:lnTo>
                  <a:pt x="734083" y="5531996"/>
                </a:lnTo>
                <a:lnTo>
                  <a:pt x="745205" y="5540734"/>
                </a:lnTo>
                <a:lnTo>
                  <a:pt x="756328" y="5550266"/>
                </a:lnTo>
                <a:lnTo>
                  <a:pt x="766656" y="5559798"/>
                </a:lnTo>
                <a:lnTo>
                  <a:pt x="776984" y="5571713"/>
                </a:lnTo>
                <a:lnTo>
                  <a:pt x="787312" y="5582833"/>
                </a:lnTo>
                <a:lnTo>
                  <a:pt x="796051" y="5594748"/>
                </a:lnTo>
                <a:lnTo>
                  <a:pt x="803995" y="5607458"/>
                </a:lnTo>
                <a:lnTo>
                  <a:pt x="811940" y="5619373"/>
                </a:lnTo>
                <a:lnTo>
                  <a:pt x="819884" y="5632877"/>
                </a:lnTo>
                <a:lnTo>
                  <a:pt x="826240" y="5646380"/>
                </a:lnTo>
                <a:lnTo>
                  <a:pt x="2446939" y="9208176"/>
                </a:lnTo>
                <a:lnTo>
                  <a:pt x="2452501" y="9221680"/>
                </a:lnTo>
                <a:lnTo>
                  <a:pt x="2458062" y="9235978"/>
                </a:lnTo>
                <a:lnTo>
                  <a:pt x="2462829" y="9251071"/>
                </a:lnTo>
                <a:lnTo>
                  <a:pt x="2466006" y="9265369"/>
                </a:lnTo>
                <a:lnTo>
                  <a:pt x="2469185" y="9280461"/>
                </a:lnTo>
                <a:lnTo>
                  <a:pt x="2471568" y="9294759"/>
                </a:lnTo>
                <a:lnTo>
                  <a:pt x="2472362" y="9309852"/>
                </a:lnTo>
                <a:lnTo>
                  <a:pt x="2473951" y="9324150"/>
                </a:lnTo>
                <a:lnTo>
                  <a:pt x="2473951" y="9338448"/>
                </a:lnTo>
                <a:lnTo>
                  <a:pt x="2472362" y="9353540"/>
                </a:lnTo>
                <a:lnTo>
                  <a:pt x="2471568" y="9367838"/>
                </a:lnTo>
                <a:lnTo>
                  <a:pt x="2469185" y="9382930"/>
                </a:lnTo>
                <a:lnTo>
                  <a:pt x="2466801" y="9396434"/>
                </a:lnTo>
                <a:lnTo>
                  <a:pt x="2463623" y="9410732"/>
                </a:lnTo>
                <a:lnTo>
                  <a:pt x="2458857" y="9424236"/>
                </a:lnTo>
                <a:lnTo>
                  <a:pt x="2454884" y="9437739"/>
                </a:lnTo>
                <a:lnTo>
                  <a:pt x="2449323" y="9451243"/>
                </a:lnTo>
                <a:lnTo>
                  <a:pt x="2442967" y="9464747"/>
                </a:lnTo>
                <a:lnTo>
                  <a:pt x="2436611" y="9477456"/>
                </a:lnTo>
                <a:lnTo>
                  <a:pt x="2428667" y="9490960"/>
                </a:lnTo>
                <a:lnTo>
                  <a:pt x="2420722" y="9502875"/>
                </a:lnTo>
                <a:lnTo>
                  <a:pt x="2412778" y="9513996"/>
                </a:lnTo>
                <a:lnTo>
                  <a:pt x="2404039" y="9525910"/>
                </a:lnTo>
                <a:lnTo>
                  <a:pt x="2393711" y="9537031"/>
                </a:lnTo>
                <a:lnTo>
                  <a:pt x="2384177" y="9546563"/>
                </a:lnTo>
                <a:lnTo>
                  <a:pt x="2373849" y="9556890"/>
                </a:lnTo>
                <a:lnTo>
                  <a:pt x="2362727" y="9567216"/>
                </a:lnTo>
                <a:lnTo>
                  <a:pt x="2350015" y="9575954"/>
                </a:lnTo>
                <a:lnTo>
                  <a:pt x="2338098" y="9585486"/>
                </a:lnTo>
                <a:lnTo>
                  <a:pt x="2325387" y="9593429"/>
                </a:lnTo>
                <a:lnTo>
                  <a:pt x="2311881" y="9599784"/>
                </a:lnTo>
                <a:lnTo>
                  <a:pt x="2298376" y="9606932"/>
                </a:lnTo>
                <a:lnTo>
                  <a:pt x="2284075" y="9613287"/>
                </a:lnTo>
                <a:lnTo>
                  <a:pt x="2268980" y="9618848"/>
                </a:lnTo>
                <a:lnTo>
                  <a:pt x="2254680" y="9623614"/>
                </a:lnTo>
                <a:lnTo>
                  <a:pt x="2240379" y="9626791"/>
                </a:lnTo>
                <a:lnTo>
                  <a:pt x="2225285" y="9629174"/>
                </a:lnTo>
                <a:lnTo>
                  <a:pt x="2210985" y="9631557"/>
                </a:lnTo>
                <a:lnTo>
                  <a:pt x="2196684" y="9633940"/>
                </a:lnTo>
                <a:lnTo>
                  <a:pt x="2181590" y="9633940"/>
                </a:lnTo>
                <a:lnTo>
                  <a:pt x="2167289" y="9633940"/>
                </a:lnTo>
                <a:lnTo>
                  <a:pt x="2152194" y="9633940"/>
                </a:lnTo>
                <a:lnTo>
                  <a:pt x="2137894" y="9632351"/>
                </a:lnTo>
                <a:lnTo>
                  <a:pt x="2123594" y="9629968"/>
                </a:lnTo>
                <a:lnTo>
                  <a:pt x="2110088" y="9626791"/>
                </a:lnTo>
                <a:lnTo>
                  <a:pt x="2094994" y="9623614"/>
                </a:lnTo>
                <a:lnTo>
                  <a:pt x="2081488" y="9620436"/>
                </a:lnTo>
                <a:lnTo>
                  <a:pt x="2067982" y="9614082"/>
                </a:lnTo>
                <a:lnTo>
                  <a:pt x="2054476" y="9610110"/>
                </a:lnTo>
                <a:lnTo>
                  <a:pt x="2040970" y="9602961"/>
                </a:lnTo>
                <a:lnTo>
                  <a:pt x="2029053" y="9596606"/>
                </a:lnTo>
                <a:lnTo>
                  <a:pt x="2015548" y="9589457"/>
                </a:lnTo>
                <a:lnTo>
                  <a:pt x="2004425" y="9581514"/>
                </a:lnTo>
                <a:lnTo>
                  <a:pt x="1991714" y="9572776"/>
                </a:lnTo>
                <a:lnTo>
                  <a:pt x="1980592" y="9564038"/>
                </a:lnTo>
                <a:lnTo>
                  <a:pt x="1969469" y="9554506"/>
                </a:lnTo>
                <a:lnTo>
                  <a:pt x="1959141" y="9544974"/>
                </a:lnTo>
                <a:lnTo>
                  <a:pt x="1949607" y="9533060"/>
                </a:lnTo>
                <a:lnTo>
                  <a:pt x="1939279" y="9521939"/>
                </a:lnTo>
                <a:lnTo>
                  <a:pt x="1930540" y="9510818"/>
                </a:lnTo>
                <a:lnTo>
                  <a:pt x="1921007" y="9498903"/>
                </a:lnTo>
                <a:lnTo>
                  <a:pt x="1913062" y="9485400"/>
                </a:lnTo>
                <a:lnTo>
                  <a:pt x="1906707" y="9471896"/>
                </a:lnTo>
                <a:lnTo>
                  <a:pt x="1899557" y="9458392"/>
                </a:lnTo>
                <a:lnTo>
                  <a:pt x="279651" y="5896596"/>
                </a:lnTo>
                <a:lnTo>
                  <a:pt x="272501" y="5883092"/>
                </a:lnTo>
                <a:lnTo>
                  <a:pt x="268529" y="5868794"/>
                </a:lnTo>
                <a:lnTo>
                  <a:pt x="263762" y="5853702"/>
                </a:lnTo>
                <a:lnTo>
                  <a:pt x="258995" y="5839404"/>
                </a:lnTo>
                <a:lnTo>
                  <a:pt x="256612" y="5824311"/>
                </a:lnTo>
                <a:lnTo>
                  <a:pt x="255023" y="5810013"/>
                </a:lnTo>
                <a:lnTo>
                  <a:pt x="252640" y="5794921"/>
                </a:lnTo>
                <a:lnTo>
                  <a:pt x="252640" y="5780623"/>
                </a:lnTo>
                <a:lnTo>
                  <a:pt x="252640" y="5766325"/>
                </a:lnTo>
                <a:lnTo>
                  <a:pt x="252640" y="5751232"/>
                </a:lnTo>
                <a:lnTo>
                  <a:pt x="253434" y="5736934"/>
                </a:lnTo>
                <a:lnTo>
                  <a:pt x="255817" y="5721842"/>
                </a:lnTo>
                <a:lnTo>
                  <a:pt x="258995" y="5708338"/>
                </a:lnTo>
                <a:lnTo>
                  <a:pt x="262173" y="5694040"/>
                </a:lnTo>
                <a:lnTo>
                  <a:pt x="266145" y="5680537"/>
                </a:lnTo>
                <a:lnTo>
                  <a:pt x="271707" y="5667033"/>
                </a:lnTo>
                <a:lnTo>
                  <a:pt x="275679" y="5653529"/>
                </a:lnTo>
                <a:lnTo>
                  <a:pt x="282829" y="5640026"/>
                </a:lnTo>
                <a:lnTo>
                  <a:pt x="289185" y="5627316"/>
                </a:lnTo>
                <a:lnTo>
                  <a:pt x="296335" y="5613812"/>
                </a:lnTo>
                <a:lnTo>
                  <a:pt x="304280" y="5602692"/>
                </a:lnTo>
                <a:lnTo>
                  <a:pt x="313019" y="5590777"/>
                </a:lnTo>
                <a:lnTo>
                  <a:pt x="321758" y="5578862"/>
                </a:lnTo>
                <a:lnTo>
                  <a:pt x="331291" y="5567741"/>
                </a:lnTo>
                <a:lnTo>
                  <a:pt x="340825" y="5558209"/>
                </a:lnTo>
                <a:lnTo>
                  <a:pt x="352742" y="5547883"/>
                </a:lnTo>
                <a:lnTo>
                  <a:pt x="363864" y="5537556"/>
                </a:lnTo>
                <a:lnTo>
                  <a:pt x="374986" y="5528819"/>
                </a:lnTo>
                <a:lnTo>
                  <a:pt x="386903" y="5519287"/>
                </a:lnTo>
                <a:lnTo>
                  <a:pt x="400409" y="5511343"/>
                </a:lnTo>
                <a:lnTo>
                  <a:pt x="413915" y="5504989"/>
                </a:lnTo>
                <a:lnTo>
                  <a:pt x="427421" y="5497840"/>
                </a:lnTo>
                <a:lnTo>
                  <a:pt x="442516" y="5491485"/>
                </a:lnTo>
                <a:lnTo>
                  <a:pt x="456816" y="5486719"/>
                </a:lnTo>
                <a:lnTo>
                  <a:pt x="470322" y="5482747"/>
                </a:lnTo>
                <a:lnTo>
                  <a:pt x="484622" y="5477981"/>
                </a:lnTo>
                <a:lnTo>
                  <a:pt x="499717" y="5475598"/>
                </a:lnTo>
                <a:lnTo>
                  <a:pt x="514017" y="5473215"/>
                </a:lnTo>
                <a:close/>
                <a:moveTo>
                  <a:pt x="1181243" y="3374978"/>
                </a:moveTo>
                <a:lnTo>
                  <a:pt x="1196331" y="3374978"/>
                </a:lnTo>
                <a:lnTo>
                  <a:pt x="1210625" y="3374978"/>
                </a:lnTo>
                <a:lnTo>
                  <a:pt x="1224919" y="3374978"/>
                </a:lnTo>
                <a:lnTo>
                  <a:pt x="1240007" y="3375772"/>
                </a:lnTo>
                <a:lnTo>
                  <a:pt x="1253507" y="3378157"/>
                </a:lnTo>
                <a:lnTo>
                  <a:pt x="1267801" y="3381335"/>
                </a:lnTo>
                <a:lnTo>
                  <a:pt x="1282889" y="3385307"/>
                </a:lnTo>
                <a:lnTo>
                  <a:pt x="1295595" y="3388486"/>
                </a:lnTo>
                <a:lnTo>
                  <a:pt x="1309095" y="3394049"/>
                </a:lnTo>
                <a:lnTo>
                  <a:pt x="1322595" y="3398815"/>
                </a:lnTo>
                <a:lnTo>
                  <a:pt x="1336095" y="3405172"/>
                </a:lnTo>
                <a:lnTo>
                  <a:pt x="1348801" y="3412324"/>
                </a:lnTo>
                <a:lnTo>
                  <a:pt x="1360712" y="3418680"/>
                </a:lnTo>
                <a:lnTo>
                  <a:pt x="1373418" y="3426626"/>
                </a:lnTo>
                <a:lnTo>
                  <a:pt x="1386124" y="3435366"/>
                </a:lnTo>
                <a:lnTo>
                  <a:pt x="1397242" y="3444901"/>
                </a:lnTo>
                <a:lnTo>
                  <a:pt x="1408359" y="3453641"/>
                </a:lnTo>
                <a:lnTo>
                  <a:pt x="1418683" y="3463971"/>
                </a:lnTo>
                <a:lnTo>
                  <a:pt x="1428212" y="3475095"/>
                </a:lnTo>
                <a:lnTo>
                  <a:pt x="1438535" y="3486219"/>
                </a:lnTo>
                <a:lnTo>
                  <a:pt x="1447271" y="3497343"/>
                </a:lnTo>
                <a:lnTo>
                  <a:pt x="1455212" y="3510057"/>
                </a:lnTo>
                <a:lnTo>
                  <a:pt x="1464741" y="3523564"/>
                </a:lnTo>
                <a:lnTo>
                  <a:pt x="1471094" y="3537073"/>
                </a:lnTo>
                <a:lnTo>
                  <a:pt x="1477447" y="3550580"/>
                </a:lnTo>
                <a:lnTo>
                  <a:pt x="4537959" y="10279063"/>
                </a:lnTo>
                <a:lnTo>
                  <a:pt x="3878052" y="10279063"/>
                </a:lnTo>
                <a:lnTo>
                  <a:pt x="931097" y="3800078"/>
                </a:lnTo>
                <a:lnTo>
                  <a:pt x="924744" y="3786570"/>
                </a:lnTo>
                <a:lnTo>
                  <a:pt x="919979" y="3772268"/>
                </a:lnTo>
                <a:lnTo>
                  <a:pt x="915215" y="3757170"/>
                </a:lnTo>
                <a:lnTo>
                  <a:pt x="911244" y="3742868"/>
                </a:lnTo>
                <a:lnTo>
                  <a:pt x="908862" y="3728566"/>
                </a:lnTo>
                <a:lnTo>
                  <a:pt x="906479" y="3713468"/>
                </a:lnTo>
                <a:lnTo>
                  <a:pt x="905686" y="3699166"/>
                </a:lnTo>
                <a:lnTo>
                  <a:pt x="904097" y="3684069"/>
                </a:lnTo>
                <a:lnTo>
                  <a:pt x="904097" y="3669766"/>
                </a:lnTo>
                <a:lnTo>
                  <a:pt x="904097" y="3654670"/>
                </a:lnTo>
                <a:lnTo>
                  <a:pt x="906479" y="3640367"/>
                </a:lnTo>
                <a:lnTo>
                  <a:pt x="908862" y="3626064"/>
                </a:lnTo>
                <a:lnTo>
                  <a:pt x="911244" y="3612557"/>
                </a:lnTo>
                <a:lnTo>
                  <a:pt x="914421" y="3597460"/>
                </a:lnTo>
                <a:lnTo>
                  <a:pt x="919185" y="3583952"/>
                </a:lnTo>
                <a:lnTo>
                  <a:pt x="923156" y="3569650"/>
                </a:lnTo>
                <a:lnTo>
                  <a:pt x="928715" y="3556937"/>
                </a:lnTo>
                <a:lnTo>
                  <a:pt x="934273" y="3543428"/>
                </a:lnTo>
                <a:lnTo>
                  <a:pt x="941421" y="3529921"/>
                </a:lnTo>
                <a:lnTo>
                  <a:pt x="947773" y="3518002"/>
                </a:lnTo>
                <a:lnTo>
                  <a:pt x="955715" y="3505289"/>
                </a:lnTo>
                <a:lnTo>
                  <a:pt x="965244" y="3494165"/>
                </a:lnTo>
                <a:lnTo>
                  <a:pt x="973979" y="3483040"/>
                </a:lnTo>
                <a:lnTo>
                  <a:pt x="982714" y="3471917"/>
                </a:lnTo>
                <a:lnTo>
                  <a:pt x="993038" y="3459998"/>
                </a:lnTo>
                <a:lnTo>
                  <a:pt x="1004155" y="3450463"/>
                </a:lnTo>
                <a:lnTo>
                  <a:pt x="1015273" y="3440928"/>
                </a:lnTo>
                <a:lnTo>
                  <a:pt x="1027979" y="3432188"/>
                </a:lnTo>
                <a:lnTo>
                  <a:pt x="1039891" y="3423447"/>
                </a:lnTo>
                <a:lnTo>
                  <a:pt x="1052597" y="3415502"/>
                </a:lnTo>
                <a:lnTo>
                  <a:pt x="1066096" y="3407556"/>
                </a:lnTo>
                <a:lnTo>
                  <a:pt x="1079596" y="3400405"/>
                </a:lnTo>
                <a:lnTo>
                  <a:pt x="1093890" y="3394843"/>
                </a:lnTo>
                <a:lnTo>
                  <a:pt x="1108184" y="3389281"/>
                </a:lnTo>
                <a:lnTo>
                  <a:pt x="1123272" y="3385307"/>
                </a:lnTo>
                <a:lnTo>
                  <a:pt x="1137567" y="3381335"/>
                </a:lnTo>
                <a:lnTo>
                  <a:pt x="1152655" y="3378157"/>
                </a:lnTo>
                <a:lnTo>
                  <a:pt x="1166949" y="3375772"/>
                </a:lnTo>
                <a:close/>
                <a:moveTo>
                  <a:pt x="2543012" y="2844261"/>
                </a:moveTo>
                <a:lnTo>
                  <a:pt x="2557310" y="2844261"/>
                </a:lnTo>
                <a:lnTo>
                  <a:pt x="2572401" y="2844261"/>
                </a:lnTo>
                <a:lnTo>
                  <a:pt x="2586698" y="2844261"/>
                </a:lnTo>
                <a:lnTo>
                  <a:pt x="2600996" y="2845851"/>
                </a:lnTo>
                <a:lnTo>
                  <a:pt x="2616087" y="2847440"/>
                </a:lnTo>
                <a:lnTo>
                  <a:pt x="2630385" y="2850619"/>
                </a:lnTo>
                <a:lnTo>
                  <a:pt x="2643888" y="2853797"/>
                </a:lnTo>
                <a:lnTo>
                  <a:pt x="2658186" y="2858566"/>
                </a:lnTo>
                <a:lnTo>
                  <a:pt x="2671689" y="2863334"/>
                </a:lnTo>
                <a:lnTo>
                  <a:pt x="2685191" y="2868896"/>
                </a:lnTo>
                <a:lnTo>
                  <a:pt x="2697900" y="2874458"/>
                </a:lnTo>
                <a:lnTo>
                  <a:pt x="2711404" y="2880816"/>
                </a:lnTo>
                <a:lnTo>
                  <a:pt x="2723318" y="2887967"/>
                </a:lnTo>
                <a:lnTo>
                  <a:pt x="2736027" y="2895914"/>
                </a:lnTo>
                <a:lnTo>
                  <a:pt x="2747147" y="2904655"/>
                </a:lnTo>
                <a:lnTo>
                  <a:pt x="2759855" y="2913397"/>
                </a:lnTo>
                <a:lnTo>
                  <a:pt x="2769387" y="2922932"/>
                </a:lnTo>
                <a:lnTo>
                  <a:pt x="2781301" y="2932468"/>
                </a:lnTo>
                <a:lnTo>
                  <a:pt x="2790833" y="2944388"/>
                </a:lnTo>
                <a:lnTo>
                  <a:pt x="2800365" y="2955514"/>
                </a:lnTo>
                <a:lnTo>
                  <a:pt x="2809896" y="2966638"/>
                </a:lnTo>
                <a:lnTo>
                  <a:pt x="2817840" y="2979353"/>
                </a:lnTo>
                <a:lnTo>
                  <a:pt x="2825782" y="2992862"/>
                </a:lnTo>
                <a:lnTo>
                  <a:pt x="2833725" y="3006371"/>
                </a:lnTo>
                <a:lnTo>
                  <a:pt x="2840080" y="3019881"/>
                </a:lnTo>
                <a:lnTo>
                  <a:pt x="6142769" y="10279063"/>
                </a:lnTo>
                <a:lnTo>
                  <a:pt x="5481119" y="10279063"/>
                </a:lnTo>
                <a:lnTo>
                  <a:pt x="2292808" y="3269403"/>
                </a:lnTo>
                <a:lnTo>
                  <a:pt x="2287248" y="3255894"/>
                </a:lnTo>
                <a:lnTo>
                  <a:pt x="2281689" y="3241590"/>
                </a:lnTo>
                <a:lnTo>
                  <a:pt x="2276923" y="3226491"/>
                </a:lnTo>
                <a:lnTo>
                  <a:pt x="2273745" y="3212187"/>
                </a:lnTo>
                <a:lnTo>
                  <a:pt x="2269774" y="3197089"/>
                </a:lnTo>
                <a:lnTo>
                  <a:pt x="2268185" y="3182786"/>
                </a:lnTo>
                <a:lnTo>
                  <a:pt x="2266597" y="3168482"/>
                </a:lnTo>
                <a:lnTo>
                  <a:pt x="2265802" y="3153383"/>
                </a:lnTo>
                <a:lnTo>
                  <a:pt x="2265802" y="3139079"/>
                </a:lnTo>
                <a:lnTo>
                  <a:pt x="2266597" y="3123980"/>
                </a:lnTo>
                <a:lnTo>
                  <a:pt x="2268185" y="3109677"/>
                </a:lnTo>
                <a:lnTo>
                  <a:pt x="2269774" y="3094579"/>
                </a:lnTo>
                <a:lnTo>
                  <a:pt x="2273745" y="3081069"/>
                </a:lnTo>
                <a:lnTo>
                  <a:pt x="2276923" y="3066765"/>
                </a:lnTo>
                <a:lnTo>
                  <a:pt x="2280100" y="3053256"/>
                </a:lnTo>
                <a:lnTo>
                  <a:pt x="2285659" y="3039748"/>
                </a:lnTo>
                <a:lnTo>
                  <a:pt x="2290425" y="3026238"/>
                </a:lnTo>
                <a:lnTo>
                  <a:pt x="2296780" y="3012729"/>
                </a:lnTo>
                <a:lnTo>
                  <a:pt x="2303928" y="3000014"/>
                </a:lnTo>
                <a:lnTo>
                  <a:pt x="2310283" y="2986505"/>
                </a:lnTo>
                <a:lnTo>
                  <a:pt x="2318226" y="2975380"/>
                </a:lnTo>
                <a:lnTo>
                  <a:pt x="2326963" y="2963460"/>
                </a:lnTo>
                <a:lnTo>
                  <a:pt x="2336495" y="2952335"/>
                </a:lnTo>
                <a:lnTo>
                  <a:pt x="2345232" y="2940415"/>
                </a:lnTo>
                <a:lnTo>
                  <a:pt x="2355558" y="2930880"/>
                </a:lnTo>
                <a:lnTo>
                  <a:pt x="2366678" y="2920549"/>
                </a:lnTo>
                <a:lnTo>
                  <a:pt x="2377798" y="2910218"/>
                </a:lnTo>
                <a:lnTo>
                  <a:pt x="2388919" y="2901477"/>
                </a:lnTo>
                <a:lnTo>
                  <a:pt x="2401627" y="2891941"/>
                </a:lnTo>
                <a:lnTo>
                  <a:pt x="2415130" y="2884789"/>
                </a:lnTo>
                <a:lnTo>
                  <a:pt x="2428634" y="2877637"/>
                </a:lnTo>
                <a:lnTo>
                  <a:pt x="2442137" y="2871280"/>
                </a:lnTo>
                <a:lnTo>
                  <a:pt x="2456434" y="2864128"/>
                </a:lnTo>
                <a:lnTo>
                  <a:pt x="2469936" y="2859360"/>
                </a:lnTo>
                <a:lnTo>
                  <a:pt x="2484234" y="2855387"/>
                </a:lnTo>
                <a:lnTo>
                  <a:pt x="2499326" y="2850619"/>
                </a:lnTo>
                <a:lnTo>
                  <a:pt x="2513623" y="2848235"/>
                </a:lnTo>
                <a:lnTo>
                  <a:pt x="2528715" y="2845851"/>
                </a:lnTo>
                <a:close/>
                <a:moveTo>
                  <a:pt x="0" y="2065666"/>
                </a:moveTo>
                <a:lnTo>
                  <a:pt x="3737144" y="10279063"/>
                </a:lnTo>
                <a:lnTo>
                  <a:pt x="3076666" y="10279063"/>
                </a:lnTo>
                <a:lnTo>
                  <a:pt x="0" y="3518921"/>
                </a:lnTo>
                <a:close/>
                <a:moveTo>
                  <a:pt x="4330605" y="1485691"/>
                </a:moveTo>
                <a:lnTo>
                  <a:pt x="4345700" y="1485691"/>
                </a:lnTo>
                <a:lnTo>
                  <a:pt x="4360000" y="1485691"/>
                </a:lnTo>
                <a:lnTo>
                  <a:pt x="4374300" y="1485691"/>
                </a:lnTo>
                <a:lnTo>
                  <a:pt x="4389395" y="1488075"/>
                </a:lnTo>
                <a:lnTo>
                  <a:pt x="4403695" y="1489664"/>
                </a:lnTo>
                <a:lnTo>
                  <a:pt x="4417201" y="1492842"/>
                </a:lnTo>
                <a:lnTo>
                  <a:pt x="4431502" y="1496019"/>
                </a:lnTo>
                <a:lnTo>
                  <a:pt x="4445007" y="1500786"/>
                </a:lnTo>
                <a:lnTo>
                  <a:pt x="4458513" y="1504759"/>
                </a:lnTo>
                <a:lnTo>
                  <a:pt x="4472019" y="1510320"/>
                </a:lnTo>
                <a:lnTo>
                  <a:pt x="4485525" y="1516676"/>
                </a:lnTo>
                <a:lnTo>
                  <a:pt x="4499031" y="1523032"/>
                </a:lnTo>
                <a:lnTo>
                  <a:pt x="4511742" y="1530182"/>
                </a:lnTo>
                <a:lnTo>
                  <a:pt x="4523659" y="1537333"/>
                </a:lnTo>
                <a:lnTo>
                  <a:pt x="4534781" y="1546867"/>
                </a:lnTo>
                <a:lnTo>
                  <a:pt x="4546698" y="1555606"/>
                </a:lnTo>
                <a:lnTo>
                  <a:pt x="4557821" y="1564345"/>
                </a:lnTo>
                <a:lnTo>
                  <a:pt x="4568943" y="1576262"/>
                </a:lnTo>
                <a:lnTo>
                  <a:pt x="4579271" y="1585796"/>
                </a:lnTo>
                <a:lnTo>
                  <a:pt x="4588010" y="1597714"/>
                </a:lnTo>
                <a:lnTo>
                  <a:pt x="4596749" y="1609631"/>
                </a:lnTo>
                <a:lnTo>
                  <a:pt x="4605488" y="1622343"/>
                </a:lnTo>
                <a:lnTo>
                  <a:pt x="4613433" y="1634260"/>
                </a:lnTo>
                <a:lnTo>
                  <a:pt x="4621378" y="1647766"/>
                </a:lnTo>
                <a:lnTo>
                  <a:pt x="4628528" y="1661273"/>
                </a:lnTo>
                <a:lnTo>
                  <a:pt x="8548397" y="10279063"/>
                </a:lnTo>
                <a:lnTo>
                  <a:pt x="7888200" y="10279063"/>
                </a:lnTo>
                <a:lnTo>
                  <a:pt x="4080352" y="1911536"/>
                </a:lnTo>
                <a:lnTo>
                  <a:pt x="4074790" y="1898029"/>
                </a:lnTo>
                <a:lnTo>
                  <a:pt x="4069229" y="1882934"/>
                </a:lnTo>
                <a:lnTo>
                  <a:pt x="4064462" y="1868634"/>
                </a:lnTo>
                <a:lnTo>
                  <a:pt x="4061284" y="1853538"/>
                </a:lnTo>
                <a:lnTo>
                  <a:pt x="4058106" y="1839238"/>
                </a:lnTo>
                <a:lnTo>
                  <a:pt x="4055723" y="1824937"/>
                </a:lnTo>
                <a:lnTo>
                  <a:pt x="4054134" y="1809841"/>
                </a:lnTo>
                <a:lnTo>
                  <a:pt x="4053339" y="1795541"/>
                </a:lnTo>
                <a:lnTo>
                  <a:pt x="4053339" y="1780446"/>
                </a:lnTo>
                <a:lnTo>
                  <a:pt x="4054134" y="1766145"/>
                </a:lnTo>
                <a:lnTo>
                  <a:pt x="4055723" y="1751844"/>
                </a:lnTo>
                <a:lnTo>
                  <a:pt x="4058106" y="1736749"/>
                </a:lnTo>
                <a:lnTo>
                  <a:pt x="4060490" y="1723243"/>
                </a:lnTo>
                <a:lnTo>
                  <a:pt x="4063667" y="1708942"/>
                </a:lnTo>
                <a:lnTo>
                  <a:pt x="4067640" y="1695436"/>
                </a:lnTo>
                <a:lnTo>
                  <a:pt x="4072407" y="1681929"/>
                </a:lnTo>
                <a:lnTo>
                  <a:pt x="4077968" y="1668423"/>
                </a:lnTo>
                <a:lnTo>
                  <a:pt x="4083529" y="1654917"/>
                </a:lnTo>
                <a:lnTo>
                  <a:pt x="4090679" y="1642205"/>
                </a:lnTo>
                <a:lnTo>
                  <a:pt x="4098623" y="1628699"/>
                </a:lnTo>
                <a:lnTo>
                  <a:pt x="4105774" y="1617576"/>
                </a:lnTo>
                <a:lnTo>
                  <a:pt x="4113719" y="1604864"/>
                </a:lnTo>
                <a:lnTo>
                  <a:pt x="4123252" y="1593741"/>
                </a:lnTo>
                <a:lnTo>
                  <a:pt x="4132786" y="1582618"/>
                </a:lnTo>
                <a:lnTo>
                  <a:pt x="4143114" y="1572290"/>
                </a:lnTo>
                <a:lnTo>
                  <a:pt x="4153441" y="1562756"/>
                </a:lnTo>
                <a:lnTo>
                  <a:pt x="4164564" y="1552428"/>
                </a:lnTo>
                <a:lnTo>
                  <a:pt x="4177276" y="1543689"/>
                </a:lnTo>
                <a:lnTo>
                  <a:pt x="4189192" y="1534155"/>
                </a:lnTo>
                <a:lnTo>
                  <a:pt x="4201902" y="1526210"/>
                </a:lnTo>
                <a:lnTo>
                  <a:pt x="4215408" y="1519854"/>
                </a:lnTo>
                <a:lnTo>
                  <a:pt x="4229709" y="1512704"/>
                </a:lnTo>
                <a:lnTo>
                  <a:pt x="4243214" y="1506348"/>
                </a:lnTo>
                <a:lnTo>
                  <a:pt x="4257515" y="1501581"/>
                </a:lnTo>
                <a:lnTo>
                  <a:pt x="4272609" y="1496814"/>
                </a:lnTo>
                <a:lnTo>
                  <a:pt x="4286910" y="1492842"/>
                </a:lnTo>
                <a:lnTo>
                  <a:pt x="4301210" y="1490458"/>
                </a:lnTo>
                <a:lnTo>
                  <a:pt x="4316305" y="1488075"/>
                </a:lnTo>
                <a:close/>
                <a:moveTo>
                  <a:pt x="3179" y="2"/>
                </a:moveTo>
                <a:lnTo>
                  <a:pt x="664061" y="2"/>
                </a:lnTo>
                <a:lnTo>
                  <a:pt x="4812846" y="9119078"/>
                </a:lnTo>
                <a:lnTo>
                  <a:pt x="4818406" y="9132585"/>
                </a:lnTo>
                <a:lnTo>
                  <a:pt x="4823967" y="9147682"/>
                </a:lnTo>
                <a:lnTo>
                  <a:pt x="4828733" y="9161984"/>
                </a:lnTo>
                <a:lnTo>
                  <a:pt x="4831910" y="9176286"/>
                </a:lnTo>
                <a:lnTo>
                  <a:pt x="4835087" y="9191382"/>
                </a:lnTo>
                <a:lnTo>
                  <a:pt x="4837470" y="9205684"/>
                </a:lnTo>
                <a:lnTo>
                  <a:pt x="4838265" y="9220781"/>
                </a:lnTo>
                <a:lnTo>
                  <a:pt x="4839853" y="9235083"/>
                </a:lnTo>
                <a:lnTo>
                  <a:pt x="4839853" y="9249385"/>
                </a:lnTo>
                <a:lnTo>
                  <a:pt x="4838265" y="9264481"/>
                </a:lnTo>
                <a:lnTo>
                  <a:pt x="4837470" y="9278783"/>
                </a:lnTo>
                <a:lnTo>
                  <a:pt x="4835087" y="9293879"/>
                </a:lnTo>
                <a:lnTo>
                  <a:pt x="4831910" y="9307387"/>
                </a:lnTo>
                <a:lnTo>
                  <a:pt x="4828733" y="9321689"/>
                </a:lnTo>
                <a:lnTo>
                  <a:pt x="4825555" y="9335196"/>
                </a:lnTo>
                <a:lnTo>
                  <a:pt x="4820789" y="9348704"/>
                </a:lnTo>
                <a:lnTo>
                  <a:pt x="4815229" y="9362211"/>
                </a:lnTo>
                <a:lnTo>
                  <a:pt x="4808080" y="9375718"/>
                </a:lnTo>
                <a:lnTo>
                  <a:pt x="4801725" y="9389226"/>
                </a:lnTo>
                <a:lnTo>
                  <a:pt x="4794576" y="9401939"/>
                </a:lnTo>
                <a:lnTo>
                  <a:pt x="4786633" y="9413857"/>
                </a:lnTo>
                <a:lnTo>
                  <a:pt x="4779484" y="9424981"/>
                </a:lnTo>
                <a:lnTo>
                  <a:pt x="4769158" y="9436899"/>
                </a:lnTo>
                <a:lnTo>
                  <a:pt x="4760420" y="9448023"/>
                </a:lnTo>
                <a:lnTo>
                  <a:pt x="4750094" y="9459146"/>
                </a:lnTo>
                <a:lnTo>
                  <a:pt x="4738973" y="9469476"/>
                </a:lnTo>
                <a:lnTo>
                  <a:pt x="4727853" y="9478216"/>
                </a:lnTo>
                <a:lnTo>
                  <a:pt x="4715938" y="9486956"/>
                </a:lnTo>
                <a:lnTo>
                  <a:pt x="4704023" y="9496490"/>
                </a:lnTo>
                <a:lnTo>
                  <a:pt x="4690519" y="9504436"/>
                </a:lnTo>
                <a:lnTo>
                  <a:pt x="4677016" y="9512381"/>
                </a:lnTo>
                <a:lnTo>
                  <a:pt x="4663512" y="9517943"/>
                </a:lnTo>
                <a:lnTo>
                  <a:pt x="4649214" y="9524300"/>
                </a:lnTo>
                <a:lnTo>
                  <a:pt x="4635710" y="9529862"/>
                </a:lnTo>
                <a:lnTo>
                  <a:pt x="4620618" y="9534629"/>
                </a:lnTo>
                <a:lnTo>
                  <a:pt x="4606320" y="9537807"/>
                </a:lnTo>
                <a:lnTo>
                  <a:pt x="4592022" y="9540985"/>
                </a:lnTo>
                <a:lnTo>
                  <a:pt x="4576930" y="9542574"/>
                </a:lnTo>
                <a:lnTo>
                  <a:pt x="4562632" y="9544958"/>
                </a:lnTo>
                <a:lnTo>
                  <a:pt x="4547540" y="9544958"/>
                </a:lnTo>
                <a:lnTo>
                  <a:pt x="4533242" y="9544958"/>
                </a:lnTo>
                <a:lnTo>
                  <a:pt x="4518944" y="9544958"/>
                </a:lnTo>
                <a:lnTo>
                  <a:pt x="4503852" y="9543369"/>
                </a:lnTo>
                <a:lnTo>
                  <a:pt x="4489554" y="9540985"/>
                </a:lnTo>
                <a:lnTo>
                  <a:pt x="4475256" y="9537807"/>
                </a:lnTo>
                <a:lnTo>
                  <a:pt x="4461752" y="9534629"/>
                </a:lnTo>
                <a:lnTo>
                  <a:pt x="4446660" y="9531451"/>
                </a:lnTo>
                <a:lnTo>
                  <a:pt x="4433156" y="9525889"/>
                </a:lnTo>
                <a:lnTo>
                  <a:pt x="4419653" y="9521121"/>
                </a:lnTo>
                <a:lnTo>
                  <a:pt x="4407738" y="9513970"/>
                </a:lnTo>
                <a:lnTo>
                  <a:pt x="4394234" y="9507614"/>
                </a:lnTo>
                <a:lnTo>
                  <a:pt x="4381525" y="9500463"/>
                </a:lnTo>
                <a:lnTo>
                  <a:pt x="4369610" y="9492518"/>
                </a:lnTo>
                <a:lnTo>
                  <a:pt x="4358489" y="9483777"/>
                </a:lnTo>
                <a:lnTo>
                  <a:pt x="4345780" y="9475037"/>
                </a:lnTo>
                <a:lnTo>
                  <a:pt x="4335454" y="9465503"/>
                </a:lnTo>
                <a:lnTo>
                  <a:pt x="4324333" y="9455968"/>
                </a:lnTo>
                <a:lnTo>
                  <a:pt x="4314007" y="9444844"/>
                </a:lnTo>
                <a:lnTo>
                  <a:pt x="4305269" y="9432926"/>
                </a:lnTo>
                <a:lnTo>
                  <a:pt x="4296531" y="9421802"/>
                </a:lnTo>
                <a:lnTo>
                  <a:pt x="4286999" y="9409884"/>
                </a:lnTo>
                <a:lnTo>
                  <a:pt x="4279851" y="9396377"/>
                </a:lnTo>
                <a:lnTo>
                  <a:pt x="4271907" y="9382869"/>
                </a:lnTo>
                <a:lnTo>
                  <a:pt x="4264758" y="9369362"/>
                </a:lnTo>
                <a:close/>
                <a:moveTo>
                  <a:pt x="6419241" y="1"/>
                </a:moveTo>
                <a:lnTo>
                  <a:pt x="7079285" y="1"/>
                </a:lnTo>
                <a:lnTo>
                  <a:pt x="9814771" y="6010236"/>
                </a:lnTo>
                <a:lnTo>
                  <a:pt x="9820331" y="6025334"/>
                </a:lnTo>
                <a:lnTo>
                  <a:pt x="9825891" y="6039636"/>
                </a:lnTo>
                <a:lnTo>
                  <a:pt x="9830657" y="6054733"/>
                </a:lnTo>
                <a:lnTo>
                  <a:pt x="9833834" y="6069036"/>
                </a:lnTo>
                <a:lnTo>
                  <a:pt x="9837011" y="6084133"/>
                </a:lnTo>
                <a:lnTo>
                  <a:pt x="9839394" y="6098435"/>
                </a:lnTo>
                <a:lnTo>
                  <a:pt x="9840189" y="6112738"/>
                </a:lnTo>
                <a:lnTo>
                  <a:pt x="9841777" y="6127835"/>
                </a:lnTo>
                <a:lnTo>
                  <a:pt x="9841777" y="6142137"/>
                </a:lnTo>
                <a:lnTo>
                  <a:pt x="9840189" y="6157235"/>
                </a:lnTo>
                <a:lnTo>
                  <a:pt x="9839394" y="6171537"/>
                </a:lnTo>
                <a:lnTo>
                  <a:pt x="9837011" y="6185045"/>
                </a:lnTo>
                <a:lnTo>
                  <a:pt x="9834629" y="6199348"/>
                </a:lnTo>
                <a:lnTo>
                  <a:pt x="9831451" y="6214445"/>
                </a:lnTo>
                <a:lnTo>
                  <a:pt x="9826686" y="6227953"/>
                </a:lnTo>
                <a:lnTo>
                  <a:pt x="9822714" y="6241460"/>
                </a:lnTo>
                <a:lnTo>
                  <a:pt x="9817155" y="6254968"/>
                </a:lnTo>
                <a:lnTo>
                  <a:pt x="9810800" y="6268476"/>
                </a:lnTo>
                <a:lnTo>
                  <a:pt x="9804446" y="6280395"/>
                </a:lnTo>
                <a:lnTo>
                  <a:pt x="9796503" y="6293108"/>
                </a:lnTo>
                <a:lnTo>
                  <a:pt x="9788561" y="6305822"/>
                </a:lnTo>
                <a:lnTo>
                  <a:pt x="9780618" y="6317741"/>
                </a:lnTo>
                <a:lnTo>
                  <a:pt x="9771881" y="6328865"/>
                </a:lnTo>
                <a:lnTo>
                  <a:pt x="9761555" y="6340784"/>
                </a:lnTo>
                <a:lnTo>
                  <a:pt x="9752024" y="6350319"/>
                </a:lnTo>
                <a:lnTo>
                  <a:pt x="9741698" y="6360648"/>
                </a:lnTo>
                <a:lnTo>
                  <a:pt x="9730578" y="6370978"/>
                </a:lnTo>
                <a:lnTo>
                  <a:pt x="9717870" y="6379718"/>
                </a:lnTo>
                <a:lnTo>
                  <a:pt x="9705956" y="6388459"/>
                </a:lnTo>
                <a:lnTo>
                  <a:pt x="9693247" y="6396404"/>
                </a:lnTo>
                <a:lnTo>
                  <a:pt x="9679745" y="6403556"/>
                </a:lnTo>
                <a:lnTo>
                  <a:pt x="9665448" y="6409912"/>
                </a:lnTo>
                <a:lnTo>
                  <a:pt x="9651945" y="6417064"/>
                </a:lnTo>
                <a:lnTo>
                  <a:pt x="9636854" y="6421831"/>
                </a:lnTo>
                <a:lnTo>
                  <a:pt x="9622557" y="6425804"/>
                </a:lnTo>
                <a:lnTo>
                  <a:pt x="9608260" y="6430572"/>
                </a:lnTo>
                <a:lnTo>
                  <a:pt x="9593169" y="6432955"/>
                </a:lnTo>
                <a:lnTo>
                  <a:pt x="9578871" y="6435339"/>
                </a:lnTo>
                <a:lnTo>
                  <a:pt x="9564575" y="6436928"/>
                </a:lnTo>
                <a:lnTo>
                  <a:pt x="9549483" y="6436928"/>
                </a:lnTo>
                <a:lnTo>
                  <a:pt x="9535187" y="6436928"/>
                </a:lnTo>
                <a:lnTo>
                  <a:pt x="9520095" y="6436928"/>
                </a:lnTo>
                <a:lnTo>
                  <a:pt x="9505798" y="6435339"/>
                </a:lnTo>
                <a:lnTo>
                  <a:pt x="9491501" y="6433750"/>
                </a:lnTo>
                <a:lnTo>
                  <a:pt x="9477999" y="6430572"/>
                </a:lnTo>
                <a:lnTo>
                  <a:pt x="9462907" y="6427393"/>
                </a:lnTo>
                <a:lnTo>
                  <a:pt x="9449405" y="6422626"/>
                </a:lnTo>
                <a:lnTo>
                  <a:pt x="9435902" y="6417858"/>
                </a:lnTo>
                <a:lnTo>
                  <a:pt x="9422399" y="6412296"/>
                </a:lnTo>
                <a:lnTo>
                  <a:pt x="9408897" y="6406734"/>
                </a:lnTo>
                <a:lnTo>
                  <a:pt x="9395394" y="6400377"/>
                </a:lnTo>
                <a:lnTo>
                  <a:pt x="9383480" y="6393226"/>
                </a:lnTo>
                <a:lnTo>
                  <a:pt x="9370771" y="6385280"/>
                </a:lnTo>
                <a:lnTo>
                  <a:pt x="9359651" y="6376540"/>
                </a:lnTo>
                <a:lnTo>
                  <a:pt x="9348531" y="6367799"/>
                </a:lnTo>
                <a:lnTo>
                  <a:pt x="9337412" y="6358264"/>
                </a:lnTo>
                <a:lnTo>
                  <a:pt x="9326292" y="6347935"/>
                </a:lnTo>
                <a:lnTo>
                  <a:pt x="9315966" y="6336811"/>
                </a:lnTo>
                <a:lnTo>
                  <a:pt x="9307229" y="6325686"/>
                </a:lnTo>
                <a:lnTo>
                  <a:pt x="9298492" y="6313768"/>
                </a:lnTo>
                <a:lnTo>
                  <a:pt x="9288961" y="6301054"/>
                </a:lnTo>
                <a:lnTo>
                  <a:pt x="9281018" y="6288341"/>
                </a:lnTo>
                <a:lnTo>
                  <a:pt x="9274664" y="6274833"/>
                </a:lnTo>
                <a:lnTo>
                  <a:pt x="9267515" y="6261325"/>
                </a:lnTo>
                <a:close/>
                <a:moveTo>
                  <a:pt x="5616836" y="1"/>
                </a:moveTo>
                <a:lnTo>
                  <a:pt x="6277723" y="1"/>
                </a:lnTo>
                <a:lnTo>
                  <a:pt x="10621943" y="9548896"/>
                </a:lnTo>
                <a:lnTo>
                  <a:pt x="10628297" y="9563992"/>
                </a:lnTo>
                <a:lnTo>
                  <a:pt x="10633063" y="9577500"/>
                </a:lnTo>
                <a:lnTo>
                  <a:pt x="10637829" y="9591802"/>
                </a:lnTo>
                <a:lnTo>
                  <a:pt x="10641801" y="9606898"/>
                </a:lnTo>
                <a:lnTo>
                  <a:pt x="10644184" y="9621200"/>
                </a:lnTo>
                <a:lnTo>
                  <a:pt x="10646567" y="9635502"/>
                </a:lnTo>
                <a:lnTo>
                  <a:pt x="10648155" y="9650598"/>
                </a:lnTo>
                <a:lnTo>
                  <a:pt x="10648950" y="9664900"/>
                </a:lnTo>
                <a:lnTo>
                  <a:pt x="10648950" y="9679997"/>
                </a:lnTo>
                <a:lnTo>
                  <a:pt x="10648950" y="9694298"/>
                </a:lnTo>
                <a:lnTo>
                  <a:pt x="10646567" y="9708600"/>
                </a:lnTo>
                <a:lnTo>
                  <a:pt x="10644184" y="9723697"/>
                </a:lnTo>
                <a:lnTo>
                  <a:pt x="10641801" y="9737999"/>
                </a:lnTo>
                <a:lnTo>
                  <a:pt x="10638623" y="9751506"/>
                </a:lnTo>
                <a:lnTo>
                  <a:pt x="10634652" y="9766602"/>
                </a:lnTo>
                <a:lnTo>
                  <a:pt x="10629886" y="9780110"/>
                </a:lnTo>
                <a:lnTo>
                  <a:pt x="10624325" y="9793617"/>
                </a:lnTo>
                <a:lnTo>
                  <a:pt x="10618765" y="9805535"/>
                </a:lnTo>
                <a:lnTo>
                  <a:pt x="10611616" y="9819043"/>
                </a:lnTo>
                <a:lnTo>
                  <a:pt x="10605261" y="9831756"/>
                </a:lnTo>
                <a:lnTo>
                  <a:pt x="10597318" y="9843674"/>
                </a:lnTo>
                <a:lnTo>
                  <a:pt x="10588581" y="9855592"/>
                </a:lnTo>
                <a:lnTo>
                  <a:pt x="10579049" y="9867510"/>
                </a:lnTo>
                <a:lnTo>
                  <a:pt x="10570311" y="9877839"/>
                </a:lnTo>
                <a:lnTo>
                  <a:pt x="10559190" y="9888963"/>
                </a:lnTo>
                <a:lnTo>
                  <a:pt x="10548864" y="9899292"/>
                </a:lnTo>
                <a:lnTo>
                  <a:pt x="10537743" y="9908032"/>
                </a:lnTo>
                <a:lnTo>
                  <a:pt x="10525033" y="9918361"/>
                </a:lnTo>
                <a:lnTo>
                  <a:pt x="10513119" y="9926307"/>
                </a:lnTo>
                <a:lnTo>
                  <a:pt x="10500409" y="9934252"/>
                </a:lnTo>
                <a:lnTo>
                  <a:pt x="10486905" y="9942198"/>
                </a:lnTo>
                <a:lnTo>
                  <a:pt x="10473402" y="9948554"/>
                </a:lnTo>
                <a:lnTo>
                  <a:pt x="10459104" y="9954116"/>
                </a:lnTo>
                <a:lnTo>
                  <a:pt x="10444806" y="9959678"/>
                </a:lnTo>
                <a:lnTo>
                  <a:pt x="10429713" y="9964445"/>
                </a:lnTo>
                <a:lnTo>
                  <a:pt x="10415415" y="9967624"/>
                </a:lnTo>
                <a:lnTo>
                  <a:pt x="10401117" y="9971596"/>
                </a:lnTo>
                <a:lnTo>
                  <a:pt x="10386025" y="9973185"/>
                </a:lnTo>
                <a:lnTo>
                  <a:pt x="10371727" y="9974774"/>
                </a:lnTo>
                <a:lnTo>
                  <a:pt x="10356635" y="9975569"/>
                </a:lnTo>
                <a:lnTo>
                  <a:pt x="10342337" y="9975569"/>
                </a:lnTo>
                <a:lnTo>
                  <a:pt x="10328039" y="9974774"/>
                </a:lnTo>
                <a:lnTo>
                  <a:pt x="10312946" y="9973185"/>
                </a:lnTo>
                <a:lnTo>
                  <a:pt x="10299443" y="9971596"/>
                </a:lnTo>
                <a:lnTo>
                  <a:pt x="10285145" y="9969213"/>
                </a:lnTo>
                <a:lnTo>
                  <a:pt x="10270847" y="9965240"/>
                </a:lnTo>
                <a:lnTo>
                  <a:pt x="10257343" y="9961267"/>
                </a:lnTo>
                <a:lnTo>
                  <a:pt x="10243839" y="9956500"/>
                </a:lnTo>
                <a:lnTo>
                  <a:pt x="10230335" y="9950938"/>
                </a:lnTo>
                <a:lnTo>
                  <a:pt x="10216831" y="9945376"/>
                </a:lnTo>
                <a:lnTo>
                  <a:pt x="10204122" y="9938225"/>
                </a:lnTo>
                <a:lnTo>
                  <a:pt x="10192207" y="9931074"/>
                </a:lnTo>
                <a:lnTo>
                  <a:pt x="10179498" y="9923129"/>
                </a:lnTo>
                <a:lnTo>
                  <a:pt x="10167583" y="9915183"/>
                </a:lnTo>
                <a:lnTo>
                  <a:pt x="10155668" y="9905649"/>
                </a:lnTo>
                <a:lnTo>
                  <a:pt x="10144547" y="9896114"/>
                </a:lnTo>
                <a:lnTo>
                  <a:pt x="10135015" y="9885785"/>
                </a:lnTo>
                <a:lnTo>
                  <a:pt x="10124689" y="9875456"/>
                </a:lnTo>
                <a:lnTo>
                  <a:pt x="10114363" y="9864332"/>
                </a:lnTo>
                <a:lnTo>
                  <a:pt x="10105625" y="9851619"/>
                </a:lnTo>
                <a:lnTo>
                  <a:pt x="10097681" y="9839701"/>
                </a:lnTo>
                <a:lnTo>
                  <a:pt x="10088943" y="9826988"/>
                </a:lnTo>
                <a:lnTo>
                  <a:pt x="10081795" y="9813481"/>
                </a:lnTo>
                <a:lnTo>
                  <a:pt x="10075440" y="9799179"/>
                </a:lnTo>
                <a:close/>
                <a:moveTo>
                  <a:pt x="4814430" y="1"/>
                </a:moveTo>
                <a:lnTo>
                  <a:pt x="5476216" y="1"/>
                </a:lnTo>
                <a:lnTo>
                  <a:pt x="10153205" y="10279063"/>
                </a:lnTo>
                <a:lnTo>
                  <a:pt x="9492214" y="10279063"/>
                </a:lnTo>
                <a:close/>
                <a:moveTo>
                  <a:pt x="4013615" y="0"/>
                </a:moveTo>
                <a:lnTo>
                  <a:pt x="4675182" y="0"/>
                </a:lnTo>
                <a:lnTo>
                  <a:pt x="8815343" y="9103946"/>
                </a:lnTo>
                <a:lnTo>
                  <a:pt x="8821697" y="9119044"/>
                </a:lnTo>
                <a:lnTo>
                  <a:pt x="8826462" y="9132552"/>
                </a:lnTo>
                <a:lnTo>
                  <a:pt x="8830433" y="9146855"/>
                </a:lnTo>
                <a:lnTo>
                  <a:pt x="8835198" y="9161953"/>
                </a:lnTo>
                <a:lnTo>
                  <a:pt x="8837581" y="9176256"/>
                </a:lnTo>
                <a:lnTo>
                  <a:pt x="8839963" y="9190559"/>
                </a:lnTo>
                <a:lnTo>
                  <a:pt x="8842346" y="9205657"/>
                </a:lnTo>
                <a:lnTo>
                  <a:pt x="8842346" y="9219960"/>
                </a:lnTo>
                <a:lnTo>
                  <a:pt x="8842346" y="9235058"/>
                </a:lnTo>
                <a:lnTo>
                  <a:pt x="8842346" y="9249361"/>
                </a:lnTo>
                <a:lnTo>
                  <a:pt x="8839963" y="9263664"/>
                </a:lnTo>
                <a:lnTo>
                  <a:pt x="8838375" y="9278762"/>
                </a:lnTo>
                <a:lnTo>
                  <a:pt x="8835198" y="9293065"/>
                </a:lnTo>
                <a:lnTo>
                  <a:pt x="8832021" y="9306574"/>
                </a:lnTo>
                <a:lnTo>
                  <a:pt x="8827256" y="9321671"/>
                </a:lnTo>
                <a:lnTo>
                  <a:pt x="8823285" y="9335180"/>
                </a:lnTo>
                <a:lnTo>
                  <a:pt x="8817726" y="9348688"/>
                </a:lnTo>
                <a:lnTo>
                  <a:pt x="8811372" y="9360608"/>
                </a:lnTo>
                <a:lnTo>
                  <a:pt x="8805019" y="9374116"/>
                </a:lnTo>
                <a:lnTo>
                  <a:pt x="8797871" y="9386830"/>
                </a:lnTo>
                <a:lnTo>
                  <a:pt x="8790723" y="9398749"/>
                </a:lnTo>
                <a:lnTo>
                  <a:pt x="8781193" y="9411463"/>
                </a:lnTo>
                <a:lnTo>
                  <a:pt x="8772457" y="9422588"/>
                </a:lnTo>
                <a:lnTo>
                  <a:pt x="8763721" y="9433713"/>
                </a:lnTo>
                <a:lnTo>
                  <a:pt x="8753395" y="9444043"/>
                </a:lnTo>
                <a:lnTo>
                  <a:pt x="8742277" y="9454373"/>
                </a:lnTo>
                <a:lnTo>
                  <a:pt x="8731158" y="9464703"/>
                </a:lnTo>
                <a:lnTo>
                  <a:pt x="8718451" y="9473443"/>
                </a:lnTo>
                <a:lnTo>
                  <a:pt x="8706538" y="9481390"/>
                </a:lnTo>
                <a:lnTo>
                  <a:pt x="8693831" y="9489336"/>
                </a:lnTo>
                <a:lnTo>
                  <a:pt x="8680329" y="9497282"/>
                </a:lnTo>
                <a:lnTo>
                  <a:pt x="8666828" y="9503639"/>
                </a:lnTo>
                <a:lnTo>
                  <a:pt x="8652533" y="9509201"/>
                </a:lnTo>
                <a:lnTo>
                  <a:pt x="8637443" y="9514764"/>
                </a:lnTo>
                <a:lnTo>
                  <a:pt x="8623147" y="9519531"/>
                </a:lnTo>
                <a:lnTo>
                  <a:pt x="8609645" y="9522710"/>
                </a:lnTo>
                <a:lnTo>
                  <a:pt x="8593761" y="9526683"/>
                </a:lnTo>
                <a:lnTo>
                  <a:pt x="8579466" y="9528272"/>
                </a:lnTo>
                <a:lnTo>
                  <a:pt x="8564376" y="9529861"/>
                </a:lnTo>
                <a:lnTo>
                  <a:pt x="8550081" y="9530656"/>
                </a:lnTo>
                <a:lnTo>
                  <a:pt x="8535785" y="9530656"/>
                </a:lnTo>
                <a:lnTo>
                  <a:pt x="8520695" y="9529861"/>
                </a:lnTo>
                <a:lnTo>
                  <a:pt x="8506399" y="9528272"/>
                </a:lnTo>
                <a:lnTo>
                  <a:pt x="8492899" y="9526683"/>
                </a:lnTo>
                <a:lnTo>
                  <a:pt x="8478603" y="9524299"/>
                </a:lnTo>
                <a:lnTo>
                  <a:pt x="8463513" y="9520326"/>
                </a:lnTo>
                <a:lnTo>
                  <a:pt x="8450011" y="9516353"/>
                </a:lnTo>
                <a:lnTo>
                  <a:pt x="8436510" y="9511585"/>
                </a:lnTo>
                <a:lnTo>
                  <a:pt x="8423009" y="9506023"/>
                </a:lnTo>
                <a:lnTo>
                  <a:pt x="8409507" y="9500460"/>
                </a:lnTo>
                <a:lnTo>
                  <a:pt x="8397595" y="9493309"/>
                </a:lnTo>
                <a:lnTo>
                  <a:pt x="8384887" y="9486157"/>
                </a:lnTo>
                <a:lnTo>
                  <a:pt x="8372974" y="9478211"/>
                </a:lnTo>
                <a:lnTo>
                  <a:pt x="8360267" y="9470265"/>
                </a:lnTo>
                <a:lnTo>
                  <a:pt x="8349148" y="9460730"/>
                </a:lnTo>
                <a:lnTo>
                  <a:pt x="8338030" y="9451194"/>
                </a:lnTo>
                <a:lnTo>
                  <a:pt x="8327705" y="9440864"/>
                </a:lnTo>
                <a:lnTo>
                  <a:pt x="8318175" y="9430534"/>
                </a:lnTo>
                <a:lnTo>
                  <a:pt x="8307850" y="9419409"/>
                </a:lnTo>
                <a:lnTo>
                  <a:pt x="8298320" y="9406695"/>
                </a:lnTo>
                <a:lnTo>
                  <a:pt x="8291172" y="9394776"/>
                </a:lnTo>
                <a:lnTo>
                  <a:pt x="8281642" y="9382062"/>
                </a:lnTo>
                <a:lnTo>
                  <a:pt x="8275288" y="9368554"/>
                </a:lnTo>
                <a:lnTo>
                  <a:pt x="8268140" y="9354251"/>
                </a:lnTo>
                <a:close/>
                <a:moveTo>
                  <a:pt x="2408805" y="0"/>
                </a:moveTo>
                <a:lnTo>
                  <a:pt x="3069993" y="0"/>
                </a:lnTo>
                <a:lnTo>
                  <a:pt x="7747579" y="10279063"/>
                </a:lnTo>
                <a:lnTo>
                  <a:pt x="7085597" y="10279063"/>
                </a:lnTo>
                <a:close/>
                <a:moveTo>
                  <a:pt x="1607987" y="0"/>
                </a:moveTo>
                <a:lnTo>
                  <a:pt x="2268979" y="0"/>
                </a:lnTo>
                <a:lnTo>
                  <a:pt x="6433541" y="9154035"/>
                </a:lnTo>
                <a:lnTo>
                  <a:pt x="6440691" y="9167542"/>
                </a:lnTo>
                <a:lnTo>
                  <a:pt x="6444663" y="9181844"/>
                </a:lnTo>
                <a:lnTo>
                  <a:pt x="6449430" y="9196941"/>
                </a:lnTo>
                <a:lnTo>
                  <a:pt x="6454197" y="9211243"/>
                </a:lnTo>
                <a:lnTo>
                  <a:pt x="6456580" y="9226339"/>
                </a:lnTo>
                <a:lnTo>
                  <a:pt x="6458169" y="9240641"/>
                </a:lnTo>
                <a:lnTo>
                  <a:pt x="6459758" y="9255738"/>
                </a:lnTo>
                <a:lnTo>
                  <a:pt x="6460552" y="9270040"/>
                </a:lnTo>
                <a:lnTo>
                  <a:pt x="6460552" y="9284342"/>
                </a:lnTo>
                <a:lnTo>
                  <a:pt x="6459758" y="9299438"/>
                </a:lnTo>
                <a:lnTo>
                  <a:pt x="6458169" y="9313740"/>
                </a:lnTo>
                <a:lnTo>
                  <a:pt x="6456580" y="9328837"/>
                </a:lnTo>
                <a:lnTo>
                  <a:pt x="6454197" y="9342344"/>
                </a:lnTo>
                <a:lnTo>
                  <a:pt x="6450224" y="9356646"/>
                </a:lnTo>
                <a:lnTo>
                  <a:pt x="6446252" y="9370153"/>
                </a:lnTo>
                <a:lnTo>
                  <a:pt x="6441485" y="9383661"/>
                </a:lnTo>
                <a:lnTo>
                  <a:pt x="6435924" y="9397168"/>
                </a:lnTo>
                <a:lnTo>
                  <a:pt x="6430363" y="9410675"/>
                </a:lnTo>
                <a:lnTo>
                  <a:pt x="6424007" y="9424183"/>
                </a:lnTo>
                <a:lnTo>
                  <a:pt x="6416857" y="9436896"/>
                </a:lnTo>
                <a:lnTo>
                  <a:pt x="6408912" y="9448814"/>
                </a:lnTo>
                <a:lnTo>
                  <a:pt x="6400173" y="9459938"/>
                </a:lnTo>
                <a:lnTo>
                  <a:pt x="6391434" y="9471856"/>
                </a:lnTo>
                <a:lnTo>
                  <a:pt x="6381106" y="9482980"/>
                </a:lnTo>
                <a:lnTo>
                  <a:pt x="6370778" y="9494103"/>
                </a:lnTo>
                <a:lnTo>
                  <a:pt x="6360450" y="9504433"/>
                </a:lnTo>
                <a:lnTo>
                  <a:pt x="6349328" y="9513173"/>
                </a:lnTo>
                <a:lnTo>
                  <a:pt x="6337411" y="9521913"/>
                </a:lnTo>
                <a:lnTo>
                  <a:pt x="6324699" y="9531447"/>
                </a:lnTo>
                <a:lnTo>
                  <a:pt x="6312783" y="9539393"/>
                </a:lnTo>
                <a:lnTo>
                  <a:pt x="6299277" y="9546544"/>
                </a:lnTo>
                <a:lnTo>
                  <a:pt x="6285771" y="9552900"/>
                </a:lnTo>
                <a:lnTo>
                  <a:pt x="6270676" y="9559257"/>
                </a:lnTo>
                <a:lnTo>
                  <a:pt x="6256376" y="9564819"/>
                </a:lnTo>
                <a:lnTo>
                  <a:pt x="6242076" y="9569586"/>
                </a:lnTo>
                <a:lnTo>
                  <a:pt x="6226981" y="9572764"/>
                </a:lnTo>
                <a:lnTo>
                  <a:pt x="6212681" y="9575942"/>
                </a:lnTo>
                <a:lnTo>
                  <a:pt x="6197586" y="9577531"/>
                </a:lnTo>
                <a:lnTo>
                  <a:pt x="6183286" y="9579915"/>
                </a:lnTo>
                <a:lnTo>
                  <a:pt x="6168985" y="9579915"/>
                </a:lnTo>
                <a:lnTo>
                  <a:pt x="6153890" y="9579915"/>
                </a:lnTo>
                <a:lnTo>
                  <a:pt x="6139590" y="9579915"/>
                </a:lnTo>
                <a:lnTo>
                  <a:pt x="6125290" y="9578326"/>
                </a:lnTo>
                <a:lnTo>
                  <a:pt x="6110195" y="9575942"/>
                </a:lnTo>
                <a:lnTo>
                  <a:pt x="6096689" y="9572764"/>
                </a:lnTo>
                <a:lnTo>
                  <a:pt x="6082389" y="9569586"/>
                </a:lnTo>
                <a:lnTo>
                  <a:pt x="6068883" y="9566408"/>
                </a:lnTo>
                <a:lnTo>
                  <a:pt x="6055377" y="9560051"/>
                </a:lnTo>
                <a:lnTo>
                  <a:pt x="6041872" y="9556078"/>
                </a:lnTo>
                <a:lnTo>
                  <a:pt x="6028366" y="9548927"/>
                </a:lnTo>
                <a:lnTo>
                  <a:pt x="6015654" y="9542571"/>
                </a:lnTo>
                <a:lnTo>
                  <a:pt x="6003737" y="9535420"/>
                </a:lnTo>
                <a:lnTo>
                  <a:pt x="5991026" y="9527475"/>
                </a:lnTo>
                <a:lnTo>
                  <a:pt x="5979109" y="9518734"/>
                </a:lnTo>
                <a:lnTo>
                  <a:pt x="5967987" y="9509994"/>
                </a:lnTo>
                <a:lnTo>
                  <a:pt x="5956864" y="9500460"/>
                </a:lnTo>
                <a:lnTo>
                  <a:pt x="5946536" y="9490925"/>
                </a:lnTo>
                <a:lnTo>
                  <a:pt x="5936208" y="9479007"/>
                </a:lnTo>
                <a:lnTo>
                  <a:pt x="5925880" y="9467883"/>
                </a:lnTo>
                <a:lnTo>
                  <a:pt x="5917141" y="9456759"/>
                </a:lnTo>
                <a:lnTo>
                  <a:pt x="5908402" y="9444841"/>
                </a:lnTo>
                <a:lnTo>
                  <a:pt x="5900458" y="9431334"/>
                </a:lnTo>
                <a:lnTo>
                  <a:pt x="5893307" y="9417826"/>
                </a:lnTo>
                <a:lnTo>
                  <a:pt x="5886952" y="940431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587703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9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44196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3"/>
          </p:nvPr>
        </p:nvSpPr>
        <p:spPr>
          <a:xfrm>
            <a:off x="68707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4"/>
          </p:nvPr>
        </p:nvSpPr>
        <p:spPr>
          <a:xfrm>
            <a:off x="93218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9043986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2_Пользовательский макет">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bwMode="auto">
          <a:xfrm>
            <a:off x="7975600" y="1928839"/>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3" name="Freeform 5"/>
          <p:cNvSpPr>
            <a:spLocks noGrp="1"/>
          </p:cNvSpPr>
          <p:nvPr>
            <p:ph type="pic" sz="quarter" idx="10"/>
          </p:nvPr>
        </p:nvSpPr>
        <p:spPr bwMode="auto">
          <a:xfrm>
            <a:off x="1879600" y="1928839"/>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37151273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048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096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144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984491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4_Пользовательский макет">
    <p:spTree>
      <p:nvGrpSpPr>
        <p:cNvPr id="1" name=""/>
        <p:cNvGrpSpPr/>
        <p:nvPr/>
      </p:nvGrpSpPr>
      <p:grpSpPr>
        <a:xfrm>
          <a:off x="0" y="0"/>
          <a:ext cx="0" cy="0"/>
          <a:chOff x="0" y="0"/>
          <a:chExt cx="0" cy="0"/>
        </a:xfrm>
      </p:grpSpPr>
      <p:sp>
        <p:nvSpPr>
          <p:cNvPr id="12" name="Picture Placeholder 2"/>
          <p:cNvSpPr>
            <a:spLocks noGrp="1"/>
          </p:cNvSpPr>
          <p:nvPr>
            <p:ph type="pic" sz="quarter" idx="12"/>
          </p:nvPr>
        </p:nvSpPr>
        <p:spPr>
          <a:xfrm>
            <a:off x="455688"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3"/>
          </p:nvPr>
        </p:nvSpPr>
        <p:spPr>
          <a:xfrm>
            <a:off x="455688"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4"/>
          </p:nvPr>
        </p:nvSpPr>
        <p:spPr>
          <a:xfrm>
            <a:off x="455688"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4248755"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4248755"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8041822"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8041822"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8041822"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4248755"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798656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9_Пользовательский макет">
    <p:spTree>
      <p:nvGrpSpPr>
        <p:cNvPr id="1" name=""/>
        <p:cNvGrpSpPr/>
        <p:nvPr/>
      </p:nvGrpSpPr>
      <p:grpSpPr>
        <a:xfrm>
          <a:off x="0" y="0"/>
          <a:ext cx="0" cy="0"/>
          <a:chOff x="0" y="0"/>
          <a:chExt cx="0" cy="0"/>
        </a:xfrm>
      </p:grpSpPr>
      <p:sp>
        <p:nvSpPr>
          <p:cNvPr id="7" name="Freeform 7"/>
          <p:cNvSpPr>
            <a:spLocks noGrp="1"/>
          </p:cNvSpPr>
          <p:nvPr>
            <p:ph type="pic" sz="quarter" idx="15"/>
          </p:nvPr>
        </p:nvSpPr>
        <p:spPr bwMode="auto">
          <a:xfrm>
            <a:off x="1167955"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8" name="Picture Placeholder 7"/>
          <p:cNvSpPr>
            <a:spLocks noGrp="1"/>
          </p:cNvSpPr>
          <p:nvPr>
            <p:ph type="pic" sz="quarter" idx="16"/>
          </p:nvPr>
        </p:nvSpPr>
        <p:spPr bwMode="auto">
          <a:xfrm>
            <a:off x="4027562"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9" name="Freeform 7"/>
          <p:cNvSpPr>
            <a:spLocks noGrp="1"/>
          </p:cNvSpPr>
          <p:nvPr>
            <p:ph type="pic" sz="quarter" idx="17"/>
          </p:nvPr>
        </p:nvSpPr>
        <p:spPr bwMode="auto">
          <a:xfrm>
            <a:off x="6891030"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10" name="Freeform 7"/>
          <p:cNvSpPr>
            <a:spLocks noGrp="1"/>
          </p:cNvSpPr>
          <p:nvPr>
            <p:ph type="pic" sz="quarter" idx="18"/>
          </p:nvPr>
        </p:nvSpPr>
        <p:spPr bwMode="auto">
          <a:xfrm>
            <a:off x="9756544"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31774847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0_Пользовательский макет">
    <p:spTree>
      <p:nvGrpSpPr>
        <p:cNvPr id="1" name=""/>
        <p:cNvGrpSpPr/>
        <p:nvPr/>
      </p:nvGrpSpPr>
      <p:grpSpPr>
        <a:xfrm>
          <a:off x="0" y="0"/>
          <a:ext cx="0" cy="0"/>
          <a:chOff x="0" y="0"/>
          <a:chExt cx="0" cy="0"/>
        </a:xfrm>
      </p:grpSpPr>
      <p:sp>
        <p:nvSpPr>
          <p:cNvPr id="20" name="Picture Placeholder 2"/>
          <p:cNvSpPr>
            <a:spLocks noGrp="1"/>
          </p:cNvSpPr>
          <p:nvPr>
            <p:ph type="pic" sz="quarter" idx="12"/>
          </p:nvPr>
        </p:nvSpPr>
        <p:spPr>
          <a:xfrm>
            <a:off x="844448"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13"/>
          </p:nvPr>
        </p:nvSpPr>
        <p:spPr>
          <a:xfrm>
            <a:off x="2163581"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14"/>
          </p:nvPr>
        </p:nvSpPr>
        <p:spPr>
          <a:xfrm>
            <a:off x="3482716"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15"/>
          </p:nvPr>
        </p:nvSpPr>
        <p:spPr>
          <a:xfrm>
            <a:off x="4801849"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6"/>
          </p:nvPr>
        </p:nvSpPr>
        <p:spPr>
          <a:xfrm>
            <a:off x="844448"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7"/>
          </p:nvPr>
        </p:nvSpPr>
        <p:spPr>
          <a:xfrm>
            <a:off x="2163581"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8"/>
          </p:nvPr>
        </p:nvSpPr>
        <p:spPr>
          <a:xfrm>
            <a:off x="3482716"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7" name="Picture Placeholder 2"/>
          <p:cNvSpPr>
            <a:spLocks noGrp="1"/>
          </p:cNvSpPr>
          <p:nvPr>
            <p:ph type="pic" sz="quarter" idx="19"/>
          </p:nvPr>
        </p:nvSpPr>
        <p:spPr>
          <a:xfrm>
            <a:off x="4801849"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8" name="Picture Placeholder 2"/>
          <p:cNvSpPr>
            <a:spLocks noGrp="1"/>
          </p:cNvSpPr>
          <p:nvPr>
            <p:ph type="pic" sz="quarter" idx="20"/>
          </p:nvPr>
        </p:nvSpPr>
        <p:spPr>
          <a:xfrm>
            <a:off x="6120984"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9" name="Picture Placeholder 2"/>
          <p:cNvSpPr>
            <a:spLocks noGrp="1"/>
          </p:cNvSpPr>
          <p:nvPr>
            <p:ph type="pic" sz="quarter" idx="21"/>
          </p:nvPr>
        </p:nvSpPr>
        <p:spPr>
          <a:xfrm>
            <a:off x="7440117"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0" name="Picture Placeholder 2"/>
          <p:cNvSpPr>
            <a:spLocks noGrp="1"/>
          </p:cNvSpPr>
          <p:nvPr>
            <p:ph type="pic" sz="quarter" idx="22"/>
          </p:nvPr>
        </p:nvSpPr>
        <p:spPr>
          <a:xfrm>
            <a:off x="8759252"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1" name="Picture Placeholder 2"/>
          <p:cNvSpPr>
            <a:spLocks noGrp="1"/>
          </p:cNvSpPr>
          <p:nvPr>
            <p:ph type="pic" sz="quarter" idx="23"/>
          </p:nvPr>
        </p:nvSpPr>
        <p:spPr>
          <a:xfrm>
            <a:off x="10078385"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2" name="Picture Placeholder 2"/>
          <p:cNvSpPr>
            <a:spLocks noGrp="1"/>
          </p:cNvSpPr>
          <p:nvPr>
            <p:ph type="pic" sz="quarter" idx="24"/>
          </p:nvPr>
        </p:nvSpPr>
        <p:spPr>
          <a:xfrm>
            <a:off x="6120984"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3" name="Picture Placeholder 2"/>
          <p:cNvSpPr>
            <a:spLocks noGrp="1"/>
          </p:cNvSpPr>
          <p:nvPr>
            <p:ph type="pic" sz="quarter" idx="25"/>
          </p:nvPr>
        </p:nvSpPr>
        <p:spPr>
          <a:xfrm>
            <a:off x="7440117"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4" name="Picture Placeholder 2"/>
          <p:cNvSpPr>
            <a:spLocks noGrp="1"/>
          </p:cNvSpPr>
          <p:nvPr>
            <p:ph type="pic" sz="quarter" idx="26"/>
          </p:nvPr>
        </p:nvSpPr>
        <p:spPr>
          <a:xfrm>
            <a:off x="8759252"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5" name="Picture Placeholder 2"/>
          <p:cNvSpPr>
            <a:spLocks noGrp="1"/>
          </p:cNvSpPr>
          <p:nvPr>
            <p:ph type="pic" sz="quarter" idx="27"/>
          </p:nvPr>
        </p:nvSpPr>
        <p:spPr>
          <a:xfrm>
            <a:off x="10078385"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2120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63" Type="http://schemas.openxmlformats.org/officeDocument/2006/relationships/slideLayout" Target="../slideLayouts/slideLayout125.xml"/><Relationship Id="rId68" Type="http://schemas.openxmlformats.org/officeDocument/2006/relationships/slideLayout" Target="../slideLayouts/slideLayout130.xml"/><Relationship Id="rId84" Type="http://schemas.openxmlformats.org/officeDocument/2006/relationships/slideLayout" Target="../slideLayouts/slideLayout146.xml"/><Relationship Id="rId89" Type="http://schemas.openxmlformats.org/officeDocument/2006/relationships/slideLayout" Target="../slideLayouts/slideLayout151.xml"/><Relationship Id="rId16" Type="http://schemas.openxmlformats.org/officeDocument/2006/relationships/slideLayout" Target="../slideLayouts/slideLayout78.xml"/><Relationship Id="rId11" Type="http://schemas.openxmlformats.org/officeDocument/2006/relationships/slideLayout" Target="../slideLayouts/slideLayout73.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74" Type="http://schemas.openxmlformats.org/officeDocument/2006/relationships/slideLayout" Target="../slideLayouts/slideLayout136.xml"/><Relationship Id="rId79" Type="http://schemas.openxmlformats.org/officeDocument/2006/relationships/slideLayout" Target="../slideLayouts/slideLayout141.xml"/><Relationship Id="rId102" Type="http://schemas.openxmlformats.org/officeDocument/2006/relationships/slideLayout" Target="../slideLayouts/slideLayout164.xml"/><Relationship Id="rId5" Type="http://schemas.openxmlformats.org/officeDocument/2006/relationships/slideLayout" Target="../slideLayouts/slideLayout67.xml"/><Relationship Id="rId90" Type="http://schemas.openxmlformats.org/officeDocument/2006/relationships/slideLayout" Target="../slideLayouts/slideLayout152.xml"/><Relationship Id="rId95" Type="http://schemas.openxmlformats.org/officeDocument/2006/relationships/slideLayout" Target="../slideLayouts/slideLayout157.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64" Type="http://schemas.openxmlformats.org/officeDocument/2006/relationships/slideLayout" Target="../slideLayouts/slideLayout126.xml"/><Relationship Id="rId69" Type="http://schemas.openxmlformats.org/officeDocument/2006/relationships/slideLayout" Target="../slideLayouts/slideLayout131.xml"/><Relationship Id="rId80" Type="http://schemas.openxmlformats.org/officeDocument/2006/relationships/slideLayout" Target="../slideLayouts/slideLayout142.xml"/><Relationship Id="rId85" Type="http://schemas.openxmlformats.org/officeDocument/2006/relationships/slideLayout" Target="../slideLayouts/slideLayout147.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59" Type="http://schemas.openxmlformats.org/officeDocument/2006/relationships/slideLayout" Target="../slideLayouts/slideLayout121.xml"/><Relationship Id="rId103" Type="http://schemas.openxmlformats.org/officeDocument/2006/relationships/slideLayout" Target="../slideLayouts/slideLayout165.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70" Type="http://schemas.openxmlformats.org/officeDocument/2006/relationships/slideLayout" Target="../slideLayouts/slideLayout132.xml"/><Relationship Id="rId75" Type="http://schemas.openxmlformats.org/officeDocument/2006/relationships/slideLayout" Target="../slideLayouts/slideLayout137.xml"/><Relationship Id="rId83" Type="http://schemas.openxmlformats.org/officeDocument/2006/relationships/slideLayout" Target="../slideLayouts/slideLayout145.xml"/><Relationship Id="rId88" Type="http://schemas.openxmlformats.org/officeDocument/2006/relationships/slideLayout" Target="../slideLayouts/slideLayout150.xml"/><Relationship Id="rId91" Type="http://schemas.openxmlformats.org/officeDocument/2006/relationships/slideLayout" Target="../slideLayouts/slideLayout153.xml"/><Relationship Id="rId96" Type="http://schemas.openxmlformats.org/officeDocument/2006/relationships/slideLayout" Target="../slideLayouts/slideLayout15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slideLayout" Target="../slideLayouts/slideLayout127.xml"/><Relationship Id="rId73" Type="http://schemas.openxmlformats.org/officeDocument/2006/relationships/slideLayout" Target="../slideLayouts/slideLayout135.xml"/><Relationship Id="rId78" Type="http://schemas.openxmlformats.org/officeDocument/2006/relationships/slideLayout" Target="../slideLayouts/slideLayout140.xml"/><Relationship Id="rId81" Type="http://schemas.openxmlformats.org/officeDocument/2006/relationships/slideLayout" Target="../slideLayouts/slideLayout143.xml"/><Relationship Id="rId86" Type="http://schemas.openxmlformats.org/officeDocument/2006/relationships/slideLayout" Target="../slideLayouts/slideLayout148.xml"/><Relationship Id="rId94" Type="http://schemas.openxmlformats.org/officeDocument/2006/relationships/slideLayout" Target="../slideLayouts/slideLayout156.xml"/><Relationship Id="rId99" Type="http://schemas.openxmlformats.org/officeDocument/2006/relationships/slideLayout" Target="../slideLayouts/slideLayout161.xml"/><Relationship Id="rId101" Type="http://schemas.openxmlformats.org/officeDocument/2006/relationships/slideLayout" Target="../slideLayouts/slideLayout16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 Id="rId34" Type="http://schemas.openxmlformats.org/officeDocument/2006/relationships/slideLayout" Target="../slideLayouts/slideLayout96.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76" Type="http://schemas.openxmlformats.org/officeDocument/2006/relationships/slideLayout" Target="../slideLayouts/slideLayout138.xml"/><Relationship Id="rId97" Type="http://schemas.openxmlformats.org/officeDocument/2006/relationships/slideLayout" Target="../slideLayouts/slideLayout159.xml"/><Relationship Id="rId104" Type="http://schemas.openxmlformats.org/officeDocument/2006/relationships/slideLayout" Target="../slideLayouts/slideLayout166.xml"/><Relationship Id="rId7" Type="http://schemas.openxmlformats.org/officeDocument/2006/relationships/slideLayout" Target="../slideLayouts/slideLayout69.xml"/><Relationship Id="rId71" Type="http://schemas.openxmlformats.org/officeDocument/2006/relationships/slideLayout" Target="../slideLayouts/slideLayout133.xml"/><Relationship Id="rId92" Type="http://schemas.openxmlformats.org/officeDocument/2006/relationships/slideLayout" Target="../slideLayouts/slideLayout154.xml"/><Relationship Id="rId2" Type="http://schemas.openxmlformats.org/officeDocument/2006/relationships/slideLayout" Target="../slideLayouts/slideLayout64.xml"/><Relationship Id="rId29" Type="http://schemas.openxmlformats.org/officeDocument/2006/relationships/slideLayout" Target="../slideLayouts/slideLayout91.xml"/><Relationship Id="rId24" Type="http://schemas.openxmlformats.org/officeDocument/2006/relationships/slideLayout" Target="../slideLayouts/slideLayout86.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66" Type="http://schemas.openxmlformats.org/officeDocument/2006/relationships/slideLayout" Target="../slideLayouts/slideLayout128.xml"/><Relationship Id="rId87" Type="http://schemas.openxmlformats.org/officeDocument/2006/relationships/slideLayout" Target="../slideLayouts/slideLayout149.xml"/><Relationship Id="rId61" Type="http://schemas.openxmlformats.org/officeDocument/2006/relationships/slideLayout" Target="../slideLayouts/slideLayout123.xml"/><Relationship Id="rId82" Type="http://schemas.openxmlformats.org/officeDocument/2006/relationships/slideLayout" Target="../slideLayouts/slideLayout144.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56" Type="http://schemas.openxmlformats.org/officeDocument/2006/relationships/slideLayout" Target="../slideLayouts/slideLayout118.xml"/><Relationship Id="rId77" Type="http://schemas.openxmlformats.org/officeDocument/2006/relationships/slideLayout" Target="../slideLayouts/slideLayout139.xml"/><Relationship Id="rId100" Type="http://schemas.openxmlformats.org/officeDocument/2006/relationships/slideLayout" Target="../slideLayouts/slideLayout162.xml"/><Relationship Id="rId105" Type="http://schemas.openxmlformats.org/officeDocument/2006/relationships/theme" Target="../theme/theme4.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72" Type="http://schemas.openxmlformats.org/officeDocument/2006/relationships/slideLayout" Target="../slideLayouts/slideLayout134.xml"/><Relationship Id="rId93" Type="http://schemas.openxmlformats.org/officeDocument/2006/relationships/slideLayout" Target="../slideLayouts/slideLayout155.xml"/><Relationship Id="rId98" Type="http://schemas.openxmlformats.org/officeDocument/2006/relationships/slideLayout" Target="../slideLayouts/slideLayout160.xml"/><Relationship Id="rId3" Type="http://schemas.openxmlformats.org/officeDocument/2006/relationships/slideLayout" Target="../slideLayouts/slideLayout65.xml"/><Relationship Id="rId25" Type="http://schemas.openxmlformats.org/officeDocument/2006/relationships/slideLayout" Target="../slideLayouts/slideLayout87.xml"/><Relationship Id="rId46" Type="http://schemas.openxmlformats.org/officeDocument/2006/relationships/slideLayout" Target="../slideLayouts/slideLayout108.xml"/><Relationship Id="rId67"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20" r:id="rId1"/>
    <p:sldLayoutId id="2147484216" r:id="rId2"/>
    <p:sldLayoutId id="2147484169" r:id="rId3"/>
    <p:sldLayoutId id="2147484187" r:id="rId4"/>
    <p:sldLayoutId id="2147484212" r:id="rId5"/>
    <p:sldLayoutId id="2147484190" r:id="rId6"/>
    <p:sldLayoutId id="2147484204" r:id="rId7"/>
    <p:sldLayoutId id="2147484224" r:id="rId8"/>
    <p:sldLayoutId id="2147484167" r:id="rId9"/>
    <p:sldLayoutId id="2147484221" r:id="rId10"/>
    <p:sldLayoutId id="2147484222" r:id="rId11"/>
    <p:sldLayoutId id="2147484223" r:id="rId12"/>
    <p:sldLayoutId id="2147484188" r:id="rId13"/>
    <p:sldLayoutId id="2147484227" r:id="rId14"/>
    <p:sldLayoutId id="2147484206" r:id="rId15"/>
    <p:sldLayoutId id="2147484217" r:id="rId16"/>
    <p:sldLayoutId id="2147484208" r:id="rId17"/>
    <p:sldLayoutId id="2147484218" r:id="rId18"/>
    <p:sldLayoutId id="2147484194" r:id="rId19"/>
    <p:sldLayoutId id="2147484219" r:id="rId20"/>
    <p:sldLayoutId id="2147484225" r:id="rId21"/>
    <p:sldLayoutId id="214748427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698113"/>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 id="2147484302" r:id="rId28"/>
    <p:sldLayoutId id="2147484303" r:id="rId29"/>
    <p:sldLayoutId id="2147484304" r:id="rId30"/>
    <p:sldLayoutId id="2147484305" r:id="rId31"/>
    <p:sldLayoutId id="2147484306" r:id="rId32"/>
    <p:sldLayoutId id="2147484307" r:id="rId33"/>
    <p:sldLayoutId id="2147484308" r:id="rId34"/>
    <p:sldLayoutId id="2147484309" r:id="rId35"/>
    <p:sldLayoutId id="2147484310" r:id="rId36"/>
    <p:sldLayoutId id="2147484311" r:id="rId37"/>
    <p:sldLayoutId id="2147484312" r:id="rId38"/>
    <p:sldLayoutId id="2147484313" r:id="rId39"/>
    <p:sldLayoutId id="2147484314" r:id="rId40"/>
    <p:sldLayoutId id="2147484315" r:id="rId41"/>
    <p:sldLayoutId id="2147484316" r:id="rId42"/>
    <p:sldLayoutId id="2147484317" r:id="rId43"/>
    <p:sldLayoutId id="2147484318" r:id="rId44"/>
    <p:sldLayoutId id="2147484319" r:id="rId45"/>
    <p:sldLayoutId id="2147484320" r:id="rId46"/>
    <p:sldLayoutId id="2147484321" r:id="rId47"/>
    <p:sldLayoutId id="2147484322" r:id="rId48"/>
    <p:sldLayoutId id="2147484323" r:id="rId49"/>
    <p:sldLayoutId id="2147484324" r:id="rId50"/>
    <p:sldLayoutId id="2147484325" r:id="rId51"/>
    <p:sldLayoutId id="2147484326" r:id="rId52"/>
    <p:sldLayoutId id="2147484327" r:id="rId53"/>
    <p:sldLayoutId id="2147484328" r:id="rId54"/>
    <p:sldLayoutId id="2147484329" r:id="rId55"/>
    <p:sldLayoutId id="2147484330" r:id="rId56"/>
    <p:sldLayoutId id="2147484331" r:id="rId57"/>
    <p:sldLayoutId id="2147484332" r:id="rId58"/>
    <p:sldLayoutId id="2147484333" r:id="rId59"/>
    <p:sldLayoutId id="2147484334" r:id="rId60"/>
    <p:sldLayoutId id="2147484335" r:id="rId61"/>
    <p:sldLayoutId id="2147484336" r:id="rId62"/>
    <p:sldLayoutId id="2147484337" r:id="rId63"/>
    <p:sldLayoutId id="2147484338" r:id="rId64"/>
    <p:sldLayoutId id="2147484339" r:id="rId65"/>
    <p:sldLayoutId id="2147484340" r:id="rId66"/>
    <p:sldLayoutId id="2147484341" r:id="rId67"/>
    <p:sldLayoutId id="2147484342" r:id="rId68"/>
    <p:sldLayoutId id="2147484343" r:id="rId69"/>
    <p:sldLayoutId id="2147484344" r:id="rId70"/>
    <p:sldLayoutId id="2147484345" r:id="rId71"/>
    <p:sldLayoutId id="2147484346" r:id="rId72"/>
    <p:sldLayoutId id="2147484347" r:id="rId73"/>
    <p:sldLayoutId id="2147484348" r:id="rId74"/>
    <p:sldLayoutId id="2147484349" r:id="rId75"/>
    <p:sldLayoutId id="2147484350" r:id="rId76"/>
    <p:sldLayoutId id="2147484351" r:id="rId77"/>
    <p:sldLayoutId id="2147484352" r:id="rId78"/>
    <p:sldLayoutId id="2147484353" r:id="rId79"/>
    <p:sldLayoutId id="2147484354" r:id="rId80"/>
    <p:sldLayoutId id="2147484355" r:id="rId81"/>
    <p:sldLayoutId id="2147484356" r:id="rId82"/>
    <p:sldLayoutId id="2147484357" r:id="rId83"/>
    <p:sldLayoutId id="2147484358" r:id="rId84"/>
    <p:sldLayoutId id="2147484359" r:id="rId85"/>
    <p:sldLayoutId id="2147484360" r:id="rId86"/>
    <p:sldLayoutId id="2147484361" r:id="rId87"/>
    <p:sldLayoutId id="2147484362" r:id="rId88"/>
    <p:sldLayoutId id="2147484363" r:id="rId89"/>
    <p:sldLayoutId id="2147484364" r:id="rId90"/>
    <p:sldLayoutId id="2147484365" r:id="rId91"/>
    <p:sldLayoutId id="2147484366" r:id="rId92"/>
    <p:sldLayoutId id="2147484367" r:id="rId93"/>
    <p:sldLayoutId id="2147484368" r:id="rId94"/>
    <p:sldLayoutId id="2147484369" r:id="rId95"/>
    <p:sldLayoutId id="2147484370" r:id="rId96"/>
    <p:sldLayoutId id="2147484371" r:id="rId97"/>
    <p:sldLayoutId id="2147484372" r:id="rId98"/>
    <p:sldLayoutId id="2147484373" r:id="rId99"/>
    <p:sldLayoutId id="2147484374" r:id="rId100"/>
    <p:sldLayoutId id="2147484375" r:id="rId101"/>
    <p:sldLayoutId id="2147484376" r:id="rId102"/>
    <p:sldLayoutId id="2147484377" r:id="rId103"/>
    <p:sldLayoutId id="2147484378" r:id="rId104"/>
  </p:sldLayoutIdLst>
  <p:hf hdr="0" dt="0"/>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23.jp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45.png"/><Relationship Id="rId11" Type="http://schemas.openxmlformats.org/officeDocument/2006/relationships/image" Target="../media/image24.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0.png"/><Relationship Id="rId3" Type="http://schemas.openxmlformats.org/officeDocument/2006/relationships/image" Target="../media/image51.png"/><Relationship Id="rId7" Type="http://schemas.openxmlformats.org/officeDocument/2006/relationships/image" Target="../media/image52.png"/><Relationship Id="rId12"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44.png"/><Relationship Id="rId10"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image" Target="../media/image54.png"/><Relationship Id="rId1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0.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24.png"/><Relationship Id="rId4" Type="http://schemas.openxmlformats.org/officeDocument/2006/relationships/image" Target="../media/image51.png"/><Relationship Id="rId9" Type="http://schemas.openxmlformats.org/officeDocument/2006/relationships/image" Target="../media/image61.png"/><Relationship Id="rId1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mailto:lisette.albert@centricconsulting.com"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share.vidyard.com/watch/rEhkHfCL6kC6dCCyQb5xY5" TargetMode="External"/><Relationship Id="rId3" Type="http://schemas.openxmlformats.org/officeDocument/2006/relationships/hyperlink" Target="https://share.vidyard.com/watch/hUeLGMtE8vmZJ2mtofdTpK" TargetMode="External"/><Relationship Id="rId7" Type="http://schemas.openxmlformats.org/officeDocument/2006/relationships/hyperlink" Target="https://share.vidyard.com/watch/TzxrMMy3ibzSPyUk8LoVQN" TargetMode="External"/><Relationship Id="rId12" Type="http://schemas.openxmlformats.org/officeDocument/2006/relationships/image" Target="../media/image67.png"/><Relationship Id="rId2" Type="http://schemas.openxmlformats.org/officeDocument/2006/relationships/hyperlink" Target="https://share.vidyard.com/watch/CyKrGtwuMgkf4DvXsAFXza" TargetMode="External"/><Relationship Id="rId1" Type="http://schemas.openxmlformats.org/officeDocument/2006/relationships/slideLayout" Target="../slideLayouts/slideLayout4.xml"/><Relationship Id="rId6" Type="http://schemas.openxmlformats.org/officeDocument/2006/relationships/hyperlink" Target="https://share.vidyard.com/watch/UBmFWq7SDjyddNNgYF3AhJ?" TargetMode="External"/><Relationship Id="rId11" Type="http://schemas.openxmlformats.org/officeDocument/2006/relationships/image" Target="../media/image66.png"/><Relationship Id="rId5" Type="http://schemas.openxmlformats.org/officeDocument/2006/relationships/hyperlink" Target="https://share.vidyard.com/watch/qPawAoGsbw2uFZtkS7MUbT?" TargetMode="External"/><Relationship Id="rId10" Type="http://schemas.openxmlformats.org/officeDocument/2006/relationships/hyperlink" Target="https://share.vidyard.com/watch/zBEAL46YkVvBy11u8BSS6u" TargetMode="External"/><Relationship Id="rId4" Type="http://schemas.openxmlformats.org/officeDocument/2006/relationships/hyperlink" Target="https://share.vidyard.com/watch/BcjnG5EbrMzE3zjRo9Bv1F?" TargetMode="External"/><Relationship Id="rId9" Type="http://schemas.openxmlformats.org/officeDocument/2006/relationships/hyperlink" Target="https://share.vidyard.com/watch/LEyT92m16ZxXU2VbWJSb9Y"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jpe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emf"/><Relationship Id="rId4" Type="http://schemas.openxmlformats.org/officeDocument/2006/relationships/image" Target="../media/image70.jpg"/><Relationship Id="rId9" Type="http://schemas.openxmlformats.org/officeDocument/2006/relationships/image" Target="../media/image75.emf"/></Relationships>
</file>

<file path=ppt/slides/_rels/slide2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4.xml"/><Relationship Id="rId6" Type="http://schemas.openxmlformats.org/officeDocument/2006/relationships/image" Target="../media/image83.emf"/><Relationship Id="rId5" Type="http://schemas.openxmlformats.org/officeDocument/2006/relationships/image" Target="../media/image82.png"/><Relationship Id="rId4" Type="http://schemas.openxmlformats.org/officeDocument/2006/relationships/image" Target="../media/image81.emf"/></Relationships>
</file>

<file path=ppt/slides/_rels/slide24.xml.rels><?xml version="1.0" encoding="UTF-8" standalone="yes"?>
<Relationships xmlns="http://schemas.openxmlformats.org/package/2006/relationships"><Relationship Id="rId13" Type="http://schemas.openxmlformats.org/officeDocument/2006/relationships/image" Target="../media/image93.emf"/><Relationship Id="rId18" Type="http://schemas.openxmlformats.org/officeDocument/2006/relationships/image" Target="../media/image98.emf"/><Relationship Id="rId26" Type="http://schemas.openxmlformats.org/officeDocument/2006/relationships/image" Target="../media/image106.emf"/><Relationship Id="rId3" Type="http://schemas.openxmlformats.org/officeDocument/2006/relationships/hyperlink" Target="https://centricconsulting.smugmug.com/" TargetMode="External"/><Relationship Id="rId21" Type="http://schemas.openxmlformats.org/officeDocument/2006/relationships/image" Target="../media/image101.emf"/><Relationship Id="rId7" Type="http://schemas.openxmlformats.org/officeDocument/2006/relationships/image" Target="../media/image87.emf"/><Relationship Id="rId12" Type="http://schemas.openxmlformats.org/officeDocument/2006/relationships/image" Target="../media/image92.emf"/><Relationship Id="rId17" Type="http://schemas.openxmlformats.org/officeDocument/2006/relationships/image" Target="../media/image97.emf"/><Relationship Id="rId25" Type="http://schemas.openxmlformats.org/officeDocument/2006/relationships/image" Target="../media/image105.emf"/><Relationship Id="rId33" Type="http://schemas.openxmlformats.org/officeDocument/2006/relationships/image" Target="../media/image113.emf"/><Relationship Id="rId2" Type="http://schemas.openxmlformats.org/officeDocument/2006/relationships/notesSlide" Target="../notesSlides/notesSlide11.xml"/><Relationship Id="rId16" Type="http://schemas.openxmlformats.org/officeDocument/2006/relationships/image" Target="../media/image96.emf"/><Relationship Id="rId20" Type="http://schemas.openxmlformats.org/officeDocument/2006/relationships/image" Target="../media/image100.emf"/><Relationship Id="rId29" Type="http://schemas.openxmlformats.org/officeDocument/2006/relationships/image" Target="../media/image109.emf"/><Relationship Id="rId1" Type="http://schemas.openxmlformats.org/officeDocument/2006/relationships/slideLayout" Target="../slideLayouts/slideLayout4.xml"/><Relationship Id="rId6" Type="http://schemas.openxmlformats.org/officeDocument/2006/relationships/image" Target="../media/image86.emf"/><Relationship Id="rId11" Type="http://schemas.openxmlformats.org/officeDocument/2006/relationships/image" Target="../media/image91.emf"/><Relationship Id="rId24" Type="http://schemas.openxmlformats.org/officeDocument/2006/relationships/image" Target="../media/image104.emf"/><Relationship Id="rId32" Type="http://schemas.openxmlformats.org/officeDocument/2006/relationships/image" Target="../media/image112.emf"/><Relationship Id="rId5" Type="http://schemas.openxmlformats.org/officeDocument/2006/relationships/image" Target="../media/image85.emf"/><Relationship Id="rId15" Type="http://schemas.openxmlformats.org/officeDocument/2006/relationships/image" Target="../media/image95.emf"/><Relationship Id="rId23" Type="http://schemas.openxmlformats.org/officeDocument/2006/relationships/image" Target="../media/image103.emf"/><Relationship Id="rId28" Type="http://schemas.openxmlformats.org/officeDocument/2006/relationships/image" Target="../media/image108.emf"/><Relationship Id="rId10" Type="http://schemas.openxmlformats.org/officeDocument/2006/relationships/image" Target="../media/image90.emf"/><Relationship Id="rId19" Type="http://schemas.openxmlformats.org/officeDocument/2006/relationships/image" Target="../media/image99.emf"/><Relationship Id="rId31" Type="http://schemas.openxmlformats.org/officeDocument/2006/relationships/image" Target="../media/image111.emf"/><Relationship Id="rId4" Type="http://schemas.openxmlformats.org/officeDocument/2006/relationships/image" Target="../media/image84.emf"/><Relationship Id="rId9" Type="http://schemas.openxmlformats.org/officeDocument/2006/relationships/image" Target="../media/image89.emf"/><Relationship Id="rId14" Type="http://schemas.openxmlformats.org/officeDocument/2006/relationships/image" Target="../media/image94.emf"/><Relationship Id="rId22" Type="http://schemas.openxmlformats.org/officeDocument/2006/relationships/image" Target="../media/image102.emf"/><Relationship Id="rId27" Type="http://schemas.openxmlformats.org/officeDocument/2006/relationships/image" Target="../media/image107.emf"/><Relationship Id="rId30" Type="http://schemas.openxmlformats.org/officeDocument/2006/relationships/image" Target="../media/image110.emf"/><Relationship Id="rId8" Type="http://schemas.openxmlformats.org/officeDocument/2006/relationships/image" Target="../media/image88.emf"/></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24.png"/><Relationship Id="rId4" Type="http://schemas.openxmlformats.org/officeDocument/2006/relationships/image" Target="../media/image23.jpg"/></Relationships>
</file>

<file path=ppt/slides/_rels/slide3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3.xml"/><Relationship Id="rId5" Type="http://schemas.openxmlformats.org/officeDocument/2006/relationships/image" Target="../media/image123.emf"/><Relationship Id="rId4" Type="http://schemas.openxmlformats.org/officeDocument/2006/relationships/image" Target="../media/image12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4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6.emf"/><Relationship Id="rId5" Type="http://schemas.openxmlformats.org/officeDocument/2006/relationships/image" Target="../media/image10.png"/><Relationship Id="rId4" Type="http://schemas.openxmlformats.org/officeDocument/2006/relationships/image" Target="../media/image135.emf"/></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31.emf"/><Relationship Id="rId5" Type="http://schemas.openxmlformats.org/officeDocument/2006/relationships/image" Target="../media/image140.emf"/><Relationship Id="rId4" Type="http://schemas.openxmlformats.org/officeDocument/2006/relationships/image" Target="../media/image139.emf"/></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23.jpg"/><Relationship Id="rId4" Type="http://schemas.openxmlformats.org/officeDocument/2006/relationships/image" Target="../media/image30.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75.xml"/><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Moon 1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3" name="Text Placeholder 2">
            <a:extLst>
              <a:ext uri="{FF2B5EF4-FFF2-40B4-BE49-F238E27FC236}">
                <a16:creationId xmlns:a16="http://schemas.microsoft.com/office/drawing/2014/main" id="{75C3E17A-3754-6E40-801A-2899589282B9}"/>
              </a:ext>
            </a:extLst>
          </p:cNvPr>
          <p:cNvSpPr>
            <a:spLocks noGrp="1"/>
          </p:cNvSpPr>
          <p:nvPr>
            <p:ph type="body" idx="10"/>
          </p:nvPr>
        </p:nvSpPr>
        <p:spPr/>
        <p:txBody>
          <a:bodyPr/>
          <a:lstStyle/>
          <a:p>
            <a:r>
              <a:rPr lang="en-US" dirty="0"/>
              <a:t>Shawn Wallace</a:t>
            </a:r>
          </a:p>
        </p:txBody>
      </p:sp>
      <p:sp>
        <p:nvSpPr>
          <p:cNvPr id="2" name="Title 1">
            <a:extLst>
              <a:ext uri="{FF2B5EF4-FFF2-40B4-BE49-F238E27FC236}">
                <a16:creationId xmlns:a16="http://schemas.microsoft.com/office/drawing/2014/main" id="{1523027B-CB05-2A41-8A12-B58240D379F0}"/>
              </a:ext>
            </a:extLst>
          </p:cNvPr>
          <p:cNvSpPr>
            <a:spLocks noGrp="1"/>
          </p:cNvSpPr>
          <p:nvPr>
            <p:ph type="ctrTitle"/>
          </p:nvPr>
        </p:nvSpPr>
        <p:spPr/>
        <p:txBody>
          <a:bodyPr/>
          <a:lstStyle/>
          <a:p>
            <a:r>
              <a:rPr lang="en-US" dirty="0"/>
              <a:t>Tech Days: Centric Construct/Fast Forge</a:t>
            </a:r>
          </a:p>
        </p:txBody>
      </p:sp>
      <p:sp>
        <p:nvSpPr>
          <p:cNvPr id="5" name="Text Placeholder 4">
            <a:extLst>
              <a:ext uri="{FF2B5EF4-FFF2-40B4-BE49-F238E27FC236}">
                <a16:creationId xmlns:a16="http://schemas.microsoft.com/office/drawing/2014/main" id="{91392582-C70F-2747-A765-D6852D51313E}"/>
              </a:ext>
            </a:extLst>
          </p:cNvPr>
          <p:cNvSpPr>
            <a:spLocks noGrp="1"/>
          </p:cNvSpPr>
          <p:nvPr>
            <p:ph type="body" sz="quarter" idx="11"/>
          </p:nvPr>
        </p:nvSpPr>
        <p:spPr/>
        <p:txBody>
          <a:bodyPr/>
          <a:lstStyle/>
          <a:p>
            <a:r>
              <a:rPr lang="en-US" dirty="0"/>
              <a:t>June 2021</a:t>
            </a:r>
          </a:p>
        </p:txBody>
      </p:sp>
      <p:pic>
        <p:nvPicPr>
          <p:cNvPr id="10" name="Picture 9" descr="A close up of a screen&#10;&#10;Description automatically generated">
            <a:extLst>
              <a:ext uri="{FF2B5EF4-FFF2-40B4-BE49-F238E27FC236}">
                <a16:creationId xmlns:a16="http://schemas.microsoft.com/office/drawing/2014/main" id="{604EB412-7C40-AF42-99AD-C8A9BD2CF8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500" y="1029357"/>
            <a:ext cx="2440516" cy="337480"/>
          </a:xfrm>
          <a:prstGeom prst="rect">
            <a:avLst/>
          </a:prstGeom>
        </p:spPr>
      </p:pic>
      <p:sp>
        <p:nvSpPr>
          <p:cNvPr id="12" name="TextBox 11">
            <a:extLst>
              <a:ext uri="{FF2B5EF4-FFF2-40B4-BE49-F238E27FC236}">
                <a16:creationId xmlns:a16="http://schemas.microsoft.com/office/drawing/2014/main" id="{5BBDFF61-C328-2E4C-A985-01AFC65FB09A}"/>
              </a:ext>
            </a:extLst>
          </p:cNvPr>
          <p:cNvSpPr txBox="1"/>
          <p:nvPr/>
        </p:nvSpPr>
        <p:spPr>
          <a:xfrm>
            <a:off x="589554" y="6322445"/>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dirty="0">
              <a:solidFill>
                <a:schemeClr val="tx1">
                  <a:lumMod val="50000"/>
                  <a:lumOff val="50000"/>
                </a:schemeClr>
              </a:solidFill>
              <a:latin typeface="Arial" panose="020B0604020202020204" pitchFamily="34" charset="0"/>
            </a:endParaRPr>
          </a:p>
        </p:txBody>
      </p:sp>
      <p:cxnSp>
        <p:nvCxnSpPr>
          <p:cNvPr id="15" name="Straight Connector 14"/>
          <p:cNvCxnSpPr/>
          <p:nvPr/>
        </p:nvCxnSpPr>
        <p:spPr>
          <a:xfrm>
            <a:off x="559490" y="3006832"/>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Factory Flow"/>
        <p:cNvGrpSpPr/>
        <p:nvPr/>
      </p:nvGrpSpPr>
      <p:grpSpPr>
        <a:xfrm>
          <a:off x="0" y="0"/>
          <a:ext cx="0" cy="0"/>
          <a:chOff x="0" y="0"/>
          <a:chExt cx="0" cy="0"/>
        </a:xfrm>
      </p:grpSpPr>
      <p:sp>
        <p:nvSpPr>
          <p:cNvPr id="3" name="Body text copy"/>
          <p:cNvSpPr/>
          <p:nvPr/>
        </p:nvSpPr>
        <p:spPr>
          <a:xfrm>
            <a:off x="957613" y="746938"/>
            <a:ext cx="10290905" cy="499818"/>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From empathy to ownership at the right pace for our clients in order to best design and build modern software</a:t>
            </a:r>
          </a:p>
        </p:txBody>
      </p:sp>
      <p:sp>
        <p:nvSpPr>
          <p:cNvPr id="4" name="Rectangle Container"/>
          <p:cNvSpPr/>
          <p:nvPr/>
        </p:nvSpPr>
        <p:spPr>
          <a:xfrm>
            <a:off x="3022712" y="3595476"/>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5" name="Line"/>
          <p:cNvPicPr/>
          <p:nvPr/>
        </p:nvPicPr>
        <p:blipFill rotWithShape="1">
          <a:blip r:embed="rId3"/>
          <a:stretch>
            <a:fillRect/>
          </a:stretch>
        </p:blipFill>
        <p:spPr>
          <a:xfrm>
            <a:off x="4429405" y="4238164"/>
            <a:ext cx="1005885" cy="267760"/>
          </a:xfrm>
          <a:prstGeom prst="rect">
            <a:avLst/>
          </a:prstGeom>
        </p:spPr>
      </p:pic>
      <p:sp>
        <p:nvSpPr>
          <p:cNvPr id="6" name="Rectangle Container"/>
          <p:cNvSpPr/>
          <p:nvPr/>
        </p:nvSpPr>
        <p:spPr>
          <a:xfrm>
            <a:off x="5245119" y="3595476"/>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7" name="Shape-1"/>
          <p:cNvPicPr/>
          <p:nvPr/>
        </p:nvPicPr>
        <p:blipFill rotWithShape="1">
          <a:blip r:embed="rId4"/>
          <a:stretch>
            <a:fillRect/>
          </a:stretch>
        </p:blipFill>
        <p:spPr>
          <a:xfrm>
            <a:off x="7770987" y="2372706"/>
            <a:ext cx="1490530" cy="1463754"/>
          </a:xfrm>
          <a:prstGeom prst="rect">
            <a:avLst/>
          </a:prstGeom>
        </p:spPr>
      </p:pic>
      <p:pic>
        <p:nvPicPr>
          <p:cNvPr id="8" name="Shape-1"/>
          <p:cNvPicPr/>
          <p:nvPr/>
        </p:nvPicPr>
        <p:blipFill rotWithShape="1">
          <a:blip r:embed="rId4"/>
          <a:stretch>
            <a:fillRect/>
          </a:stretch>
        </p:blipFill>
        <p:spPr>
          <a:xfrm>
            <a:off x="7769649" y="4827171"/>
            <a:ext cx="1490530" cy="1463754"/>
          </a:xfrm>
          <a:prstGeom prst="rect">
            <a:avLst/>
          </a:prstGeom>
        </p:spPr>
      </p:pic>
      <p:pic>
        <p:nvPicPr>
          <p:cNvPr id="9" name="Line"/>
          <p:cNvPicPr/>
          <p:nvPr/>
        </p:nvPicPr>
        <p:blipFill rotWithShape="1">
          <a:blip r:embed="rId5"/>
          <a:stretch>
            <a:fillRect/>
          </a:stretch>
        </p:blipFill>
        <p:spPr>
          <a:xfrm>
            <a:off x="6541076" y="3059956"/>
            <a:ext cx="1428053" cy="1160293"/>
          </a:xfrm>
          <a:prstGeom prst="rect">
            <a:avLst/>
          </a:prstGeom>
        </p:spPr>
      </p:pic>
      <p:pic>
        <p:nvPicPr>
          <p:cNvPr id="10" name="Line"/>
          <p:cNvPicPr/>
          <p:nvPr/>
        </p:nvPicPr>
        <p:blipFill rotWithShape="1">
          <a:blip r:embed="rId6"/>
          <a:stretch>
            <a:fillRect/>
          </a:stretch>
        </p:blipFill>
        <p:spPr>
          <a:xfrm>
            <a:off x="6541076" y="4604038"/>
            <a:ext cx="1428053" cy="1160293"/>
          </a:xfrm>
          <a:prstGeom prst="rect">
            <a:avLst/>
          </a:prstGeom>
        </p:spPr>
      </p:pic>
      <p:sp>
        <p:nvSpPr>
          <p:cNvPr id="11" name="Body text copy"/>
          <p:cNvSpPr/>
          <p:nvPr/>
        </p:nvSpPr>
        <p:spPr>
          <a:xfrm>
            <a:off x="3543951" y="338573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2" name="Body text copy"/>
          <p:cNvSpPr/>
          <p:nvPr/>
        </p:nvSpPr>
        <p:spPr>
          <a:xfrm>
            <a:off x="3022712" y="505923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Design</a:t>
            </a:r>
          </a:p>
        </p:txBody>
      </p:sp>
      <p:sp>
        <p:nvSpPr>
          <p:cNvPr id="13" name="Body text copy"/>
          <p:cNvSpPr/>
          <p:nvPr/>
        </p:nvSpPr>
        <p:spPr>
          <a:xfrm>
            <a:off x="5254044" y="505923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Development</a:t>
            </a:r>
          </a:p>
        </p:txBody>
      </p:sp>
      <p:sp>
        <p:nvSpPr>
          <p:cNvPr id="14" name="Body text copy"/>
          <p:cNvSpPr/>
          <p:nvPr/>
        </p:nvSpPr>
        <p:spPr>
          <a:xfrm>
            <a:off x="7770987" y="383646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Transfer</a:t>
            </a:r>
          </a:p>
        </p:txBody>
      </p:sp>
      <p:sp>
        <p:nvSpPr>
          <p:cNvPr id="15" name="Body text copy"/>
          <p:cNvSpPr/>
          <p:nvPr/>
        </p:nvSpPr>
        <p:spPr>
          <a:xfrm>
            <a:off x="7769649" y="6290926"/>
            <a:ext cx="1490530" cy="446266"/>
          </a:xfrm>
          <a:prstGeom prst="rect">
            <a:avLst/>
          </a:prstGeom>
        </p:spPr>
        <p:txBody>
          <a:bodyPr spcFirstLastPara="0" lIns="89253" tIns="89253" rIns="89253" bIns="0" anchor="t"/>
          <a:lstStyle/>
          <a:p>
            <a:pPr algn="ctr" hangingPunct="0">
              <a:lnSpc>
                <a:spcPct val="125000"/>
              </a:lnSpc>
            </a:pPr>
            <a:r>
              <a:rPr lang="en-US" sz="1406" dirty="0">
                <a:solidFill>
                  <a:srgbClr val="404041"/>
                </a:solidFill>
                <a:latin typeface="Roboto"/>
                <a:cs typeface="Roboto"/>
              </a:rPr>
              <a:t>Operate</a:t>
            </a:r>
            <a:endParaRPr sz="1406" dirty="0">
              <a:solidFill>
                <a:srgbClr val="404041"/>
              </a:solidFill>
              <a:latin typeface="Roboto"/>
              <a:cs typeface="Roboto"/>
            </a:endParaRPr>
          </a:p>
        </p:txBody>
      </p:sp>
      <p:sp>
        <p:nvSpPr>
          <p:cNvPr id="16" name="Body text copy"/>
          <p:cNvSpPr/>
          <p:nvPr/>
        </p:nvSpPr>
        <p:spPr>
          <a:xfrm>
            <a:off x="5780639" y="338573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7" name="Body text copy"/>
          <p:cNvSpPr/>
          <p:nvPr/>
        </p:nvSpPr>
        <p:spPr>
          <a:xfrm>
            <a:off x="8293119" y="2149573"/>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18" name="Body text copy"/>
          <p:cNvSpPr/>
          <p:nvPr/>
        </p:nvSpPr>
        <p:spPr>
          <a:xfrm>
            <a:off x="8291780" y="460403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pic>
        <p:nvPicPr>
          <p:cNvPr id="19" name="Internet-Marketing-Outline-42"/>
          <p:cNvPicPr/>
          <p:nvPr/>
        </p:nvPicPr>
        <p:blipFill rotWithShape="1">
          <a:blip r:embed="rId7"/>
          <a:stretch>
            <a:fillRect/>
          </a:stretch>
        </p:blipFill>
        <p:spPr>
          <a:xfrm>
            <a:off x="3419583" y="4062699"/>
            <a:ext cx="714026" cy="714026"/>
          </a:xfrm>
          <a:prstGeom prst="rect">
            <a:avLst/>
          </a:prstGeom>
        </p:spPr>
      </p:pic>
      <p:pic>
        <p:nvPicPr>
          <p:cNvPr id="20" name="Devices-Networks-Outline-77"/>
          <p:cNvPicPr/>
          <p:nvPr/>
        </p:nvPicPr>
        <p:blipFill rotWithShape="1">
          <a:blip r:embed="rId8"/>
          <a:stretch>
            <a:fillRect/>
          </a:stretch>
        </p:blipFill>
        <p:spPr>
          <a:xfrm>
            <a:off x="5672939" y="4071624"/>
            <a:ext cx="669400" cy="669400"/>
          </a:xfrm>
          <a:prstGeom prst="rect">
            <a:avLst/>
          </a:prstGeom>
        </p:spPr>
      </p:pic>
      <p:pic>
        <p:nvPicPr>
          <p:cNvPr id="21" name="Devices-Networks-Outline-139"/>
          <p:cNvPicPr/>
          <p:nvPr/>
        </p:nvPicPr>
        <p:blipFill rotWithShape="1">
          <a:blip r:embed="rId9"/>
          <a:stretch>
            <a:fillRect/>
          </a:stretch>
        </p:blipFill>
        <p:spPr>
          <a:xfrm>
            <a:off x="8182019" y="2768526"/>
            <a:ext cx="669400" cy="669400"/>
          </a:xfrm>
          <a:prstGeom prst="rect">
            <a:avLst/>
          </a:prstGeom>
        </p:spPr>
      </p:pic>
      <p:pic>
        <p:nvPicPr>
          <p:cNvPr id="22" name="Devices-Networks-Outline-2"/>
          <p:cNvPicPr/>
          <p:nvPr/>
        </p:nvPicPr>
        <p:blipFill rotWithShape="1">
          <a:blip r:embed="rId10"/>
          <a:stretch>
            <a:fillRect/>
          </a:stretch>
        </p:blipFill>
        <p:spPr>
          <a:xfrm>
            <a:off x="8183595" y="5276544"/>
            <a:ext cx="669400" cy="669400"/>
          </a:xfrm>
          <a:prstGeom prst="rect">
            <a:avLst/>
          </a:prstGeom>
        </p:spPr>
      </p:pic>
      <p:pic>
        <p:nvPicPr>
          <p:cNvPr id="23" name="Shape-18"/>
          <p:cNvPicPr/>
          <p:nvPr/>
        </p:nvPicPr>
        <p:blipFill rotWithShape="1">
          <a:blip r:embed="rId11"/>
          <a:stretch>
            <a:fillRect/>
          </a:stretch>
        </p:blipFill>
        <p:spPr>
          <a:xfrm flipV="1">
            <a:off x="5756838" y="-7252"/>
            <a:ext cx="692457" cy="249909"/>
          </a:xfrm>
          <a:prstGeom prst="rect">
            <a:avLst/>
          </a:prstGeom>
        </p:spPr>
      </p:pic>
      <p:pic>
        <p:nvPicPr>
          <p:cNvPr id="24" name="white_centric_logo_clear"/>
          <p:cNvPicPr/>
          <p:nvPr/>
        </p:nvPicPr>
        <p:blipFill rotWithShape="1">
          <a:blip r:embed="rId12"/>
          <a:stretch>
            <a:fillRect/>
          </a:stretch>
        </p:blipFill>
        <p:spPr>
          <a:xfrm>
            <a:off x="10264130" y="251583"/>
            <a:ext cx="1689771" cy="235034"/>
          </a:xfrm>
          <a:prstGeom prst="rect">
            <a:avLst/>
          </a:prstGeom>
        </p:spPr>
      </p:pic>
      <p:pic>
        <p:nvPicPr>
          <p:cNvPr id="25" name="centric_logo_color">
            <a:extLst>
              <a:ext uri="{FF2B5EF4-FFF2-40B4-BE49-F238E27FC236}">
                <a16:creationId xmlns:a16="http://schemas.microsoft.com/office/drawing/2014/main" id="{1884248F-827E-4D3B-97C9-DD3FB99ABEFE}"/>
              </a:ext>
            </a:extLst>
          </p:cNvPr>
          <p:cNvPicPr/>
          <p:nvPr/>
        </p:nvPicPr>
        <p:blipFill rotWithShape="1">
          <a:blip r:embed="rId13"/>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1712933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Factory Design Flow"/>
        <p:cNvGrpSpPr/>
        <p:nvPr/>
      </p:nvGrpSpPr>
      <p:grpSpPr>
        <a:xfrm>
          <a:off x="0" y="0"/>
          <a:ext cx="0" cy="0"/>
          <a:chOff x="0" y="0"/>
          <a:chExt cx="0" cy="0"/>
        </a:xfrm>
      </p:grpSpPr>
      <p:sp>
        <p:nvSpPr>
          <p:cNvPr id="3" name="Body text copy"/>
          <p:cNvSpPr/>
          <p:nvPr/>
        </p:nvSpPr>
        <p:spPr>
          <a:xfrm>
            <a:off x="950548" y="492632"/>
            <a:ext cx="10290905" cy="821130"/>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Ensure we give the customer a voice on what the destination is. Empower them to be the advocate</a:t>
            </a:r>
            <a:r>
              <a:rPr lang="en-US" sz="2624" b="1" dirty="0">
                <a:solidFill>
                  <a:srgbClr val="000000"/>
                </a:solidFill>
                <a:latin typeface="Arial" panose="020B0604020202020204" pitchFamily="34" charset="0"/>
                <a:cs typeface="Arial" panose="020B0604020202020204" pitchFamily="34" charset="0"/>
              </a:rPr>
              <a:t>s</a:t>
            </a:r>
            <a:endParaRPr sz="2624" b="1" dirty="0">
              <a:solidFill>
                <a:srgbClr val="000000"/>
              </a:solidFill>
              <a:latin typeface="Arial" panose="020B0604020202020204" pitchFamily="34" charset="0"/>
              <a:cs typeface="Arial" panose="020B0604020202020204" pitchFamily="34" charset="0"/>
            </a:endParaRPr>
          </a:p>
        </p:txBody>
      </p:sp>
      <p:sp>
        <p:nvSpPr>
          <p:cNvPr id="4" name="Rectangle Container"/>
          <p:cNvSpPr/>
          <p:nvPr/>
        </p:nvSpPr>
        <p:spPr>
          <a:xfrm>
            <a:off x="1857816" y="335759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sp>
        <p:nvSpPr>
          <p:cNvPr id="5" name="Rectangle Container"/>
          <p:cNvSpPr/>
          <p:nvPr/>
        </p:nvSpPr>
        <p:spPr>
          <a:xfrm>
            <a:off x="4085124" y="3366523"/>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6" name="Line"/>
          <p:cNvPicPr/>
          <p:nvPr/>
        </p:nvPicPr>
        <p:blipFill rotWithShape="1">
          <a:blip r:embed="rId3"/>
          <a:stretch>
            <a:fillRect/>
          </a:stretch>
        </p:blipFill>
        <p:spPr>
          <a:xfrm>
            <a:off x="5490054" y="4027063"/>
            <a:ext cx="1012132" cy="267760"/>
          </a:xfrm>
          <a:prstGeom prst="rect">
            <a:avLst/>
          </a:prstGeom>
        </p:spPr>
      </p:pic>
      <p:sp>
        <p:nvSpPr>
          <p:cNvPr id="7" name="Rectangle Container"/>
          <p:cNvSpPr/>
          <p:nvPr/>
        </p:nvSpPr>
        <p:spPr>
          <a:xfrm>
            <a:off x="6323597" y="3366523"/>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8" name="Shape-1"/>
          <p:cNvPicPr/>
          <p:nvPr/>
        </p:nvPicPr>
        <p:blipFill rotWithShape="1">
          <a:blip r:embed="rId4"/>
          <a:stretch>
            <a:fillRect/>
          </a:stretch>
        </p:blipFill>
        <p:spPr>
          <a:xfrm>
            <a:off x="8849465" y="2143753"/>
            <a:ext cx="1490530" cy="1463754"/>
          </a:xfrm>
          <a:prstGeom prst="rect">
            <a:avLst/>
          </a:prstGeom>
        </p:spPr>
      </p:pic>
      <p:pic>
        <p:nvPicPr>
          <p:cNvPr id="9" name="Shape-1"/>
          <p:cNvPicPr/>
          <p:nvPr/>
        </p:nvPicPr>
        <p:blipFill rotWithShape="1">
          <a:blip r:embed="rId4"/>
          <a:stretch>
            <a:fillRect/>
          </a:stretch>
        </p:blipFill>
        <p:spPr>
          <a:xfrm>
            <a:off x="8848126" y="4598218"/>
            <a:ext cx="1490530" cy="1463754"/>
          </a:xfrm>
          <a:prstGeom prst="rect">
            <a:avLst/>
          </a:prstGeom>
        </p:spPr>
      </p:pic>
      <p:pic>
        <p:nvPicPr>
          <p:cNvPr id="10" name="Line"/>
          <p:cNvPicPr/>
          <p:nvPr/>
        </p:nvPicPr>
        <p:blipFill rotWithShape="1">
          <a:blip r:embed="rId5"/>
          <a:stretch>
            <a:fillRect/>
          </a:stretch>
        </p:blipFill>
        <p:spPr>
          <a:xfrm>
            <a:off x="7619554" y="2831003"/>
            <a:ext cx="1428053" cy="1160293"/>
          </a:xfrm>
          <a:prstGeom prst="rect">
            <a:avLst/>
          </a:prstGeom>
        </p:spPr>
      </p:pic>
      <p:pic>
        <p:nvPicPr>
          <p:cNvPr id="11" name="Line"/>
          <p:cNvPicPr/>
          <p:nvPr/>
        </p:nvPicPr>
        <p:blipFill rotWithShape="1">
          <a:blip r:embed="rId6"/>
          <a:stretch>
            <a:fillRect/>
          </a:stretch>
        </p:blipFill>
        <p:spPr>
          <a:xfrm>
            <a:off x="7619554" y="4375085"/>
            <a:ext cx="1428053" cy="1160293"/>
          </a:xfrm>
          <a:prstGeom prst="rect">
            <a:avLst/>
          </a:prstGeom>
        </p:spPr>
      </p:pic>
      <p:sp>
        <p:nvSpPr>
          <p:cNvPr id="12" name="Body text copy"/>
          <p:cNvSpPr/>
          <p:nvPr/>
        </p:nvSpPr>
        <p:spPr>
          <a:xfrm>
            <a:off x="2373246"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3" name="Body text copy"/>
          <p:cNvSpPr/>
          <p:nvPr/>
        </p:nvSpPr>
        <p:spPr>
          <a:xfrm>
            <a:off x="1852007"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Insights</a:t>
            </a:r>
          </a:p>
        </p:txBody>
      </p:sp>
      <p:sp>
        <p:nvSpPr>
          <p:cNvPr id="14" name="Body text copy"/>
          <p:cNvSpPr/>
          <p:nvPr/>
        </p:nvSpPr>
        <p:spPr>
          <a:xfrm>
            <a:off x="4083339"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Ideation</a:t>
            </a:r>
          </a:p>
        </p:txBody>
      </p:sp>
      <p:sp>
        <p:nvSpPr>
          <p:cNvPr id="15" name="Body text copy"/>
          <p:cNvSpPr/>
          <p:nvPr/>
        </p:nvSpPr>
        <p:spPr>
          <a:xfrm>
            <a:off x="6332522"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Prototype</a:t>
            </a:r>
          </a:p>
        </p:txBody>
      </p:sp>
      <p:sp>
        <p:nvSpPr>
          <p:cNvPr id="16" name="Body text copy"/>
          <p:cNvSpPr/>
          <p:nvPr/>
        </p:nvSpPr>
        <p:spPr>
          <a:xfrm>
            <a:off x="8849465" y="3607507"/>
            <a:ext cx="1490530" cy="446266"/>
          </a:xfrm>
          <a:prstGeom prst="rect">
            <a:avLst/>
          </a:prstGeom>
        </p:spPr>
        <p:txBody>
          <a:bodyPr spcFirstLastPara="0" lIns="89253" tIns="89253" rIns="89253" bIns="0" anchor="t"/>
          <a:lstStyle/>
          <a:p>
            <a:pPr algn="ctr" hangingPunct="0">
              <a:lnSpc>
                <a:spcPct val="125000"/>
              </a:lnSpc>
            </a:pPr>
            <a:r>
              <a:rPr sz="1406" dirty="0">
                <a:solidFill>
                  <a:srgbClr val="404041"/>
                </a:solidFill>
                <a:latin typeface="Roboto"/>
                <a:cs typeface="Roboto"/>
              </a:rPr>
              <a:t>Arch</a:t>
            </a:r>
            <a:r>
              <a:rPr lang="en-US" sz="1406" dirty="0">
                <a:solidFill>
                  <a:srgbClr val="404041"/>
                </a:solidFill>
                <a:latin typeface="Roboto"/>
                <a:cs typeface="Roboto"/>
              </a:rPr>
              <a:t>i</a:t>
            </a:r>
            <a:r>
              <a:rPr sz="1406" dirty="0">
                <a:solidFill>
                  <a:srgbClr val="404041"/>
                </a:solidFill>
                <a:latin typeface="Roboto"/>
                <a:cs typeface="Roboto"/>
              </a:rPr>
              <a:t>tecture</a:t>
            </a:r>
          </a:p>
        </p:txBody>
      </p:sp>
      <p:sp>
        <p:nvSpPr>
          <p:cNvPr id="17" name="Body text copy"/>
          <p:cNvSpPr/>
          <p:nvPr/>
        </p:nvSpPr>
        <p:spPr>
          <a:xfrm>
            <a:off x="8848126" y="6061972"/>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Backlog</a:t>
            </a:r>
          </a:p>
        </p:txBody>
      </p:sp>
      <p:sp>
        <p:nvSpPr>
          <p:cNvPr id="18" name="Body text copy"/>
          <p:cNvSpPr/>
          <p:nvPr/>
        </p:nvSpPr>
        <p:spPr>
          <a:xfrm>
            <a:off x="4609933"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9" name="Body text copy"/>
          <p:cNvSpPr/>
          <p:nvPr/>
        </p:nvSpPr>
        <p:spPr>
          <a:xfrm>
            <a:off x="6859116"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20" name="Body text copy"/>
          <p:cNvSpPr/>
          <p:nvPr/>
        </p:nvSpPr>
        <p:spPr>
          <a:xfrm>
            <a:off x="9371596" y="192062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sp>
        <p:nvSpPr>
          <p:cNvPr id="21" name="Body text copy"/>
          <p:cNvSpPr/>
          <p:nvPr/>
        </p:nvSpPr>
        <p:spPr>
          <a:xfrm>
            <a:off x="9370257" y="4375085"/>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5</a:t>
            </a:r>
          </a:p>
        </p:txBody>
      </p:sp>
      <p:pic>
        <p:nvPicPr>
          <p:cNvPr id="22" name="Devices-Networks-Outline-111"/>
          <p:cNvPicPr/>
          <p:nvPr/>
        </p:nvPicPr>
        <p:blipFill rotWithShape="1">
          <a:blip r:embed="rId7"/>
          <a:stretch>
            <a:fillRect/>
          </a:stretch>
        </p:blipFill>
        <p:spPr>
          <a:xfrm>
            <a:off x="4499816" y="3821715"/>
            <a:ext cx="669400" cy="669400"/>
          </a:xfrm>
          <a:prstGeom prst="rect">
            <a:avLst/>
          </a:prstGeom>
        </p:spPr>
      </p:pic>
      <p:pic>
        <p:nvPicPr>
          <p:cNvPr id="23" name="Devices-Networks-Outline-80"/>
          <p:cNvPicPr/>
          <p:nvPr/>
        </p:nvPicPr>
        <p:blipFill rotWithShape="1">
          <a:blip r:embed="rId8"/>
          <a:stretch>
            <a:fillRect/>
          </a:stretch>
        </p:blipFill>
        <p:spPr>
          <a:xfrm>
            <a:off x="2265920" y="3839565"/>
            <a:ext cx="669400" cy="669400"/>
          </a:xfrm>
          <a:prstGeom prst="rect">
            <a:avLst/>
          </a:prstGeom>
        </p:spPr>
      </p:pic>
      <p:pic>
        <p:nvPicPr>
          <p:cNvPr id="24" name="Devices-Networks-Outline-7"/>
          <p:cNvPicPr/>
          <p:nvPr/>
        </p:nvPicPr>
        <p:blipFill rotWithShape="1">
          <a:blip r:embed="rId9"/>
          <a:stretch>
            <a:fillRect/>
          </a:stretch>
        </p:blipFill>
        <p:spPr>
          <a:xfrm>
            <a:off x="6701434" y="3842671"/>
            <a:ext cx="734853" cy="734853"/>
          </a:xfrm>
          <a:prstGeom prst="rect">
            <a:avLst/>
          </a:prstGeom>
        </p:spPr>
      </p:pic>
      <p:pic>
        <p:nvPicPr>
          <p:cNvPr id="25" name="Devices-Networks-Outline-26"/>
          <p:cNvPicPr/>
          <p:nvPr/>
        </p:nvPicPr>
        <p:blipFill rotWithShape="1">
          <a:blip r:embed="rId10"/>
          <a:stretch>
            <a:fillRect/>
          </a:stretch>
        </p:blipFill>
        <p:spPr>
          <a:xfrm>
            <a:off x="9289764" y="2590019"/>
            <a:ext cx="624773" cy="624773"/>
          </a:xfrm>
          <a:prstGeom prst="rect">
            <a:avLst/>
          </a:prstGeom>
        </p:spPr>
      </p:pic>
      <p:pic>
        <p:nvPicPr>
          <p:cNvPr id="26" name="Devices-Networks-Outline-81"/>
          <p:cNvPicPr/>
          <p:nvPr/>
        </p:nvPicPr>
        <p:blipFill rotWithShape="1">
          <a:blip r:embed="rId11"/>
          <a:stretch>
            <a:fillRect/>
          </a:stretch>
        </p:blipFill>
        <p:spPr>
          <a:xfrm>
            <a:off x="9297142" y="5008783"/>
            <a:ext cx="624773" cy="624773"/>
          </a:xfrm>
          <a:prstGeom prst="rect">
            <a:avLst/>
          </a:prstGeom>
        </p:spPr>
      </p:pic>
      <p:pic>
        <p:nvPicPr>
          <p:cNvPr id="27" name="Shape-18"/>
          <p:cNvPicPr/>
          <p:nvPr/>
        </p:nvPicPr>
        <p:blipFill rotWithShape="1">
          <a:blip r:embed="rId12"/>
          <a:stretch>
            <a:fillRect/>
          </a:stretch>
        </p:blipFill>
        <p:spPr>
          <a:xfrm flipV="1">
            <a:off x="5756838" y="-7252"/>
            <a:ext cx="692457" cy="249909"/>
          </a:xfrm>
          <a:prstGeom prst="rect">
            <a:avLst/>
          </a:prstGeom>
        </p:spPr>
      </p:pic>
      <p:pic>
        <p:nvPicPr>
          <p:cNvPr id="28" name="Line copy 1"/>
          <p:cNvPicPr/>
          <p:nvPr/>
        </p:nvPicPr>
        <p:blipFill rotWithShape="1">
          <a:blip r:embed="rId3"/>
          <a:stretch>
            <a:fillRect/>
          </a:stretch>
        </p:blipFill>
        <p:spPr>
          <a:xfrm>
            <a:off x="3267647" y="4044913"/>
            <a:ext cx="1012132" cy="267760"/>
          </a:xfrm>
          <a:prstGeom prst="rect">
            <a:avLst/>
          </a:prstGeom>
        </p:spPr>
      </p:pic>
      <p:pic>
        <p:nvPicPr>
          <p:cNvPr id="29" name="white_centric_logo_clear"/>
          <p:cNvPicPr/>
          <p:nvPr/>
        </p:nvPicPr>
        <p:blipFill rotWithShape="1">
          <a:blip r:embed="rId13"/>
          <a:stretch>
            <a:fillRect/>
          </a:stretch>
        </p:blipFill>
        <p:spPr>
          <a:xfrm>
            <a:off x="10264130" y="251583"/>
            <a:ext cx="1689771" cy="235034"/>
          </a:xfrm>
          <a:prstGeom prst="rect">
            <a:avLst/>
          </a:prstGeom>
        </p:spPr>
      </p:pic>
      <p:pic>
        <p:nvPicPr>
          <p:cNvPr id="30" name="centric_logo_color">
            <a:extLst>
              <a:ext uri="{FF2B5EF4-FFF2-40B4-BE49-F238E27FC236}">
                <a16:creationId xmlns:a16="http://schemas.microsoft.com/office/drawing/2014/main" id="{8BF7FEF9-515C-4916-9DB3-812BDA721CE8}"/>
              </a:ext>
            </a:extLst>
          </p:cNvPr>
          <p:cNvPicPr/>
          <p:nvPr/>
        </p:nvPicPr>
        <p:blipFill rotWithShape="1">
          <a:blip r:embed="rId14"/>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82954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Factory Dev Flow"/>
        <p:cNvGrpSpPr/>
        <p:nvPr/>
      </p:nvGrpSpPr>
      <p:grpSpPr>
        <a:xfrm>
          <a:off x="0" y="0"/>
          <a:ext cx="0" cy="0"/>
          <a:chOff x="0" y="0"/>
          <a:chExt cx="0" cy="0"/>
        </a:xfrm>
      </p:grpSpPr>
      <p:pic>
        <p:nvPicPr>
          <p:cNvPr id="2" name="Line copy 3"/>
          <p:cNvPicPr/>
          <p:nvPr/>
        </p:nvPicPr>
        <p:blipFill rotWithShape="1">
          <a:blip r:embed="rId3"/>
          <a:stretch>
            <a:fillRect/>
          </a:stretch>
        </p:blipFill>
        <p:spPr>
          <a:xfrm>
            <a:off x="7006940" y="3402224"/>
            <a:ext cx="4016398" cy="2409839"/>
          </a:xfrm>
          <a:prstGeom prst="rect">
            <a:avLst/>
          </a:prstGeom>
        </p:spPr>
      </p:pic>
      <p:sp>
        <p:nvSpPr>
          <p:cNvPr id="4" name="Body text copy"/>
          <p:cNvSpPr/>
          <p:nvPr/>
        </p:nvSpPr>
        <p:spPr>
          <a:xfrm>
            <a:off x="950548" y="468766"/>
            <a:ext cx="10290905" cy="821130"/>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With a focus on </a:t>
            </a:r>
            <a:r>
              <a:rPr lang="en-US" sz="2624" b="1" dirty="0">
                <a:solidFill>
                  <a:srgbClr val="000000"/>
                </a:solidFill>
                <a:latin typeface="Arial" panose="020B0604020202020204" pitchFamily="34" charset="0"/>
                <a:cs typeface="Arial" panose="020B0604020202020204" pitchFamily="34" charset="0"/>
              </a:rPr>
              <a:t>continuity</a:t>
            </a:r>
            <a:r>
              <a:rPr sz="2624" b="1" dirty="0">
                <a:solidFill>
                  <a:srgbClr val="000000"/>
                </a:solidFill>
                <a:latin typeface="Arial" panose="020B0604020202020204" pitchFamily="34" charset="0"/>
                <a:cs typeface="Arial" panose="020B0604020202020204" pitchFamily="34" charset="0"/>
              </a:rPr>
              <a:t>, we do not forget about the importance of quality, our framework is constructed to ensure the viability of our products. </a:t>
            </a:r>
          </a:p>
        </p:txBody>
      </p:sp>
      <p:sp>
        <p:nvSpPr>
          <p:cNvPr id="5" name="Rectangle Container"/>
          <p:cNvSpPr/>
          <p:nvPr/>
        </p:nvSpPr>
        <p:spPr>
          <a:xfrm>
            <a:off x="2079976" y="2661422"/>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sp>
        <p:nvSpPr>
          <p:cNvPr id="6" name="Rectangle Container"/>
          <p:cNvSpPr/>
          <p:nvPr/>
        </p:nvSpPr>
        <p:spPr>
          <a:xfrm>
            <a:off x="4307284" y="267034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7" name="Line"/>
          <p:cNvPicPr/>
          <p:nvPr/>
        </p:nvPicPr>
        <p:blipFill rotWithShape="1">
          <a:blip r:embed="rId4"/>
          <a:stretch>
            <a:fillRect/>
          </a:stretch>
        </p:blipFill>
        <p:spPr>
          <a:xfrm>
            <a:off x="5712213" y="3330887"/>
            <a:ext cx="1012132" cy="267760"/>
          </a:xfrm>
          <a:prstGeom prst="rect">
            <a:avLst/>
          </a:prstGeom>
        </p:spPr>
      </p:pic>
      <p:sp>
        <p:nvSpPr>
          <p:cNvPr id="8" name="Rectangle Container"/>
          <p:cNvSpPr/>
          <p:nvPr/>
        </p:nvSpPr>
        <p:spPr>
          <a:xfrm>
            <a:off x="6545756" y="267034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9" name="Shape-1"/>
          <p:cNvPicPr/>
          <p:nvPr/>
        </p:nvPicPr>
        <p:blipFill rotWithShape="1">
          <a:blip r:embed="rId5"/>
          <a:stretch>
            <a:fillRect/>
          </a:stretch>
        </p:blipFill>
        <p:spPr>
          <a:xfrm>
            <a:off x="8781552" y="2643571"/>
            <a:ext cx="1490530" cy="1463754"/>
          </a:xfrm>
          <a:prstGeom prst="rect">
            <a:avLst/>
          </a:prstGeom>
        </p:spPr>
      </p:pic>
      <p:pic>
        <p:nvPicPr>
          <p:cNvPr id="10" name="Shape-1"/>
          <p:cNvPicPr/>
          <p:nvPr/>
        </p:nvPicPr>
        <p:blipFill rotWithShape="1">
          <a:blip r:embed="rId5"/>
          <a:stretch>
            <a:fillRect/>
          </a:stretch>
        </p:blipFill>
        <p:spPr>
          <a:xfrm>
            <a:off x="5647167" y="4776725"/>
            <a:ext cx="1490530" cy="1463754"/>
          </a:xfrm>
          <a:prstGeom prst="rect">
            <a:avLst/>
          </a:prstGeom>
        </p:spPr>
      </p:pic>
      <p:pic>
        <p:nvPicPr>
          <p:cNvPr id="11" name="Line"/>
          <p:cNvPicPr/>
          <p:nvPr/>
        </p:nvPicPr>
        <p:blipFill rotWithShape="1">
          <a:blip r:embed="rId6"/>
          <a:stretch>
            <a:fillRect/>
          </a:stretch>
        </p:blipFill>
        <p:spPr>
          <a:xfrm>
            <a:off x="1473236" y="3312971"/>
            <a:ext cx="4373411" cy="2400914"/>
          </a:xfrm>
          <a:prstGeom prst="rect">
            <a:avLst/>
          </a:prstGeom>
        </p:spPr>
      </p:pic>
      <p:sp>
        <p:nvSpPr>
          <p:cNvPr id="12" name="Body text copy"/>
          <p:cNvSpPr/>
          <p:nvPr/>
        </p:nvSpPr>
        <p:spPr>
          <a:xfrm>
            <a:off x="2595405"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3" name="Body text copy"/>
          <p:cNvSpPr/>
          <p:nvPr/>
        </p:nvSpPr>
        <p:spPr>
          <a:xfrm>
            <a:off x="2074166"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Systems</a:t>
            </a:r>
          </a:p>
        </p:txBody>
      </p:sp>
      <p:sp>
        <p:nvSpPr>
          <p:cNvPr id="14" name="Body text copy"/>
          <p:cNvSpPr/>
          <p:nvPr/>
        </p:nvSpPr>
        <p:spPr>
          <a:xfrm>
            <a:off x="4305499"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Engineering</a:t>
            </a:r>
          </a:p>
        </p:txBody>
      </p:sp>
      <p:sp>
        <p:nvSpPr>
          <p:cNvPr id="15" name="Body text copy"/>
          <p:cNvSpPr/>
          <p:nvPr/>
        </p:nvSpPr>
        <p:spPr>
          <a:xfrm>
            <a:off x="6554682"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Testing</a:t>
            </a:r>
          </a:p>
        </p:txBody>
      </p:sp>
      <p:sp>
        <p:nvSpPr>
          <p:cNvPr id="16" name="Body text copy"/>
          <p:cNvSpPr/>
          <p:nvPr/>
        </p:nvSpPr>
        <p:spPr>
          <a:xfrm>
            <a:off x="8781552" y="4107325"/>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Transfer</a:t>
            </a:r>
          </a:p>
        </p:txBody>
      </p:sp>
      <p:sp>
        <p:nvSpPr>
          <p:cNvPr id="17" name="Body text copy"/>
          <p:cNvSpPr/>
          <p:nvPr/>
        </p:nvSpPr>
        <p:spPr>
          <a:xfrm>
            <a:off x="5647167" y="6240479"/>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Devops</a:t>
            </a:r>
          </a:p>
        </p:txBody>
      </p:sp>
      <p:sp>
        <p:nvSpPr>
          <p:cNvPr id="18" name="Body text copy"/>
          <p:cNvSpPr/>
          <p:nvPr/>
        </p:nvSpPr>
        <p:spPr>
          <a:xfrm>
            <a:off x="4832093"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9" name="Body text copy"/>
          <p:cNvSpPr/>
          <p:nvPr/>
        </p:nvSpPr>
        <p:spPr>
          <a:xfrm>
            <a:off x="7081276"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20" name="Body text copy"/>
          <p:cNvSpPr/>
          <p:nvPr/>
        </p:nvSpPr>
        <p:spPr>
          <a:xfrm>
            <a:off x="9303683" y="242043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pic>
        <p:nvPicPr>
          <p:cNvPr id="21" name="Devices-Networks-Outline-68"/>
          <p:cNvPicPr/>
          <p:nvPr/>
        </p:nvPicPr>
        <p:blipFill rotWithShape="1">
          <a:blip r:embed="rId7"/>
          <a:stretch>
            <a:fillRect/>
          </a:stretch>
        </p:blipFill>
        <p:spPr>
          <a:xfrm>
            <a:off x="4721976" y="3125539"/>
            <a:ext cx="803280" cy="803280"/>
          </a:xfrm>
          <a:prstGeom prst="rect">
            <a:avLst/>
          </a:prstGeom>
        </p:spPr>
      </p:pic>
      <p:pic>
        <p:nvPicPr>
          <p:cNvPr id="22" name="Devices-Networks-Outline-11"/>
          <p:cNvPicPr/>
          <p:nvPr/>
        </p:nvPicPr>
        <p:blipFill rotWithShape="1">
          <a:blip r:embed="rId8"/>
          <a:stretch>
            <a:fillRect/>
          </a:stretch>
        </p:blipFill>
        <p:spPr>
          <a:xfrm>
            <a:off x="2488080" y="3143390"/>
            <a:ext cx="669400" cy="669400"/>
          </a:xfrm>
          <a:prstGeom prst="rect">
            <a:avLst/>
          </a:prstGeom>
        </p:spPr>
      </p:pic>
      <p:pic>
        <p:nvPicPr>
          <p:cNvPr id="23" name="Devices-Networks-Outline-46"/>
          <p:cNvPicPr/>
          <p:nvPr/>
        </p:nvPicPr>
        <p:blipFill rotWithShape="1">
          <a:blip r:embed="rId9"/>
          <a:stretch>
            <a:fillRect/>
          </a:stretch>
        </p:blipFill>
        <p:spPr>
          <a:xfrm>
            <a:off x="6923595" y="3146495"/>
            <a:ext cx="734853" cy="734853"/>
          </a:xfrm>
          <a:prstGeom prst="rect">
            <a:avLst/>
          </a:prstGeom>
        </p:spPr>
      </p:pic>
      <p:pic>
        <p:nvPicPr>
          <p:cNvPr id="24" name="Shape-18"/>
          <p:cNvPicPr/>
          <p:nvPr/>
        </p:nvPicPr>
        <p:blipFill rotWithShape="1">
          <a:blip r:embed="rId10"/>
          <a:stretch>
            <a:fillRect/>
          </a:stretch>
        </p:blipFill>
        <p:spPr>
          <a:xfrm flipV="1">
            <a:off x="5756838" y="-7252"/>
            <a:ext cx="692457" cy="249909"/>
          </a:xfrm>
          <a:prstGeom prst="rect">
            <a:avLst/>
          </a:prstGeom>
        </p:spPr>
      </p:pic>
      <p:pic>
        <p:nvPicPr>
          <p:cNvPr id="25" name="Line copy 1"/>
          <p:cNvPicPr/>
          <p:nvPr/>
        </p:nvPicPr>
        <p:blipFill rotWithShape="1">
          <a:blip r:embed="rId4"/>
          <a:stretch>
            <a:fillRect/>
          </a:stretch>
        </p:blipFill>
        <p:spPr>
          <a:xfrm>
            <a:off x="3489806" y="3348738"/>
            <a:ext cx="1012132" cy="267760"/>
          </a:xfrm>
          <a:prstGeom prst="rect">
            <a:avLst/>
          </a:prstGeom>
        </p:spPr>
      </p:pic>
      <p:pic>
        <p:nvPicPr>
          <p:cNvPr id="26" name="Devices-Networks-Outline-139"/>
          <p:cNvPicPr/>
          <p:nvPr/>
        </p:nvPicPr>
        <p:blipFill rotWithShape="1">
          <a:blip r:embed="rId11"/>
          <a:stretch>
            <a:fillRect/>
          </a:stretch>
        </p:blipFill>
        <p:spPr>
          <a:xfrm>
            <a:off x="9190589" y="3071987"/>
            <a:ext cx="669400" cy="669400"/>
          </a:xfrm>
          <a:prstGeom prst="rect">
            <a:avLst/>
          </a:prstGeom>
        </p:spPr>
      </p:pic>
      <p:pic>
        <p:nvPicPr>
          <p:cNvPr id="27" name="Devices-Networks-Outline-2"/>
          <p:cNvPicPr/>
          <p:nvPr/>
        </p:nvPicPr>
        <p:blipFill rotWithShape="1">
          <a:blip r:embed="rId12"/>
          <a:stretch>
            <a:fillRect/>
          </a:stretch>
        </p:blipFill>
        <p:spPr>
          <a:xfrm>
            <a:off x="6064677" y="5178365"/>
            <a:ext cx="669400" cy="669400"/>
          </a:xfrm>
          <a:prstGeom prst="rect">
            <a:avLst/>
          </a:prstGeom>
        </p:spPr>
      </p:pic>
      <p:pic>
        <p:nvPicPr>
          <p:cNvPr id="28" name="white_centric_logo_clear"/>
          <p:cNvPicPr/>
          <p:nvPr/>
        </p:nvPicPr>
        <p:blipFill rotWithShape="1">
          <a:blip r:embed="rId13"/>
          <a:stretch>
            <a:fillRect/>
          </a:stretch>
        </p:blipFill>
        <p:spPr>
          <a:xfrm>
            <a:off x="10264130" y="251583"/>
            <a:ext cx="1689771" cy="235034"/>
          </a:xfrm>
          <a:prstGeom prst="rect">
            <a:avLst/>
          </a:prstGeom>
        </p:spPr>
      </p:pic>
      <p:pic>
        <p:nvPicPr>
          <p:cNvPr id="29" name="Line copy 2"/>
          <p:cNvPicPr/>
          <p:nvPr/>
        </p:nvPicPr>
        <p:blipFill rotWithShape="1">
          <a:blip r:embed="rId4"/>
          <a:stretch>
            <a:fillRect/>
          </a:stretch>
        </p:blipFill>
        <p:spPr>
          <a:xfrm>
            <a:off x="7943546" y="3348738"/>
            <a:ext cx="1012132" cy="267760"/>
          </a:xfrm>
          <a:prstGeom prst="rect">
            <a:avLst/>
          </a:prstGeom>
        </p:spPr>
      </p:pic>
      <p:pic>
        <p:nvPicPr>
          <p:cNvPr id="30" name="centric_logo_color">
            <a:extLst>
              <a:ext uri="{FF2B5EF4-FFF2-40B4-BE49-F238E27FC236}">
                <a16:creationId xmlns:a16="http://schemas.microsoft.com/office/drawing/2014/main" id="{46851251-EB54-4862-9E75-C37BB41FE8A6}"/>
              </a:ext>
            </a:extLst>
          </p:cNvPr>
          <p:cNvPicPr/>
          <p:nvPr/>
        </p:nvPicPr>
        <p:blipFill rotWithShape="1">
          <a:blip r:embed="rId14"/>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242803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123C-0880-5B4D-B9A8-C7FFACD4A2C5}"/>
              </a:ext>
            </a:extLst>
          </p:cNvPr>
          <p:cNvSpPr>
            <a:spLocks noGrp="1"/>
          </p:cNvSpPr>
          <p:nvPr>
            <p:ph type="ctrTitle"/>
          </p:nvPr>
        </p:nvSpPr>
        <p:spPr/>
        <p:txBody>
          <a:bodyPr anchor="ctr"/>
          <a:lstStyle/>
          <a:p>
            <a:pPr algn="ctr"/>
            <a:r>
              <a:rPr lang="en-US" dirty="0"/>
              <a:t>What do we mean by an </a:t>
            </a:r>
            <a:br>
              <a:rPr lang="en-US" dirty="0"/>
            </a:br>
            <a:br>
              <a:rPr lang="en-US" dirty="0"/>
            </a:br>
            <a:r>
              <a:rPr lang="en-US" sz="4800" b="1" dirty="0"/>
              <a:t>Opinionated Approach </a:t>
            </a:r>
            <a:endParaRPr lang="en-US" b="1" dirty="0"/>
          </a:p>
        </p:txBody>
      </p:sp>
    </p:spTree>
    <p:extLst>
      <p:ext uri="{BB962C8B-B14F-4D97-AF65-F5344CB8AC3E}">
        <p14:creationId xmlns:p14="http://schemas.microsoft.com/office/powerpoint/2010/main" val="158774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1F8490-8E45-874A-BDB0-66DB2655E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461" y="750278"/>
            <a:ext cx="6447691" cy="5446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Command-Query Responsibility Segregation</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125103"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a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a </a:t>
            </a:r>
            <a:r>
              <a:rPr lang="en-US" sz="1600" b="1" dirty="0"/>
              <a:t>Handler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Consumer.</a:t>
            </a:r>
          </a:p>
          <a:p>
            <a:pPr lvl="1"/>
            <a:endParaRPr lang="en-US" dirty="0"/>
          </a:p>
          <a:p>
            <a:pPr lvl="1"/>
            <a:endParaRPr lang="en-US" dirty="0"/>
          </a:p>
        </p:txBody>
      </p:sp>
    </p:spTree>
    <p:extLst>
      <p:ext uri="{BB962C8B-B14F-4D97-AF65-F5344CB8AC3E}">
        <p14:creationId xmlns:p14="http://schemas.microsoft.com/office/powerpoint/2010/main" val="257417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Command-Query Responsibility Segregation</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dirty="0"/>
              <a:t>Large number of classes</a:t>
            </a:r>
          </a:p>
          <a:p>
            <a:r>
              <a:rPr lang="en-US"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endParaRPr lang="en-US" dirty="0"/>
          </a:p>
        </p:txBody>
      </p:sp>
    </p:spTree>
    <p:extLst>
      <p:ext uri="{BB962C8B-B14F-4D97-AF65-F5344CB8AC3E}">
        <p14:creationId xmlns:p14="http://schemas.microsoft.com/office/powerpoint/2010/main" val="218871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B15068-3BBC-A444-BAC9-121A0451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904" y="879231"/>
            <a:ext cx="7024659" cy="5274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(full-stack)</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determines the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Mediator</a:t>
            </a:r>
            <a:r>
              <a:rPr lang="en-US" sz="1600" dirty="0"/>
              <a:t> which is, in turn, sent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the </a:t>
            </a:r>
            <a:r>
              <a:rPr lang="en-US" sz="1600" b="1" dirty="0"/>
              <a:t>Mediator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a:t>
            </a:r>
            <a:r>
              <a:rPr lang="en-US" sz="1600" b="1" dirty="0"/>
              <a:t>Mediator</a:t>
            </a:r>
            <a:r>
              <a:rPr lang="en-US" sz="1600" dirty="0"/>
              <a:t> which relays it to the </a:t>
            </a:r>
            <a:r>
              <a:rPr lang="en-US" sz="1600" b="1" dirty="0"/>
              <a:t>Consumer</a:t>
            </a:r>
            <a:r>
              <a:rPr lang="en-US" sz="1600" dirty="0"/>
              <a:t>.</a:t>
            </a:r>
          </a:p>
          <a:p>
            <a:pPr lvl="1"/>
            <a:endParaRPr lang="en-US" dirty="0"/>
          </a:p>
          <a:p>
            <a:pPr lvl="1"/>
            <a:endParaRPr lang="en-US" dirty="0"/>
          </a:p>
        </p:txBody>
      </p:sp>
      <p:sp>
        <p:nvSpPr>
          <p:cNvPr id="4" name="TextBox 3">
            <a:extLst>
              <a:ext uri="{FF2B5EF4-FFF2-40B4-BE49-F238E27FC236}">
                <a16:creationId xmlns:a16="http://schemas.microsoft.com/office/drawing/2014/main" id="{D14F96B5-3FCE-7947-9A28-9B8A2CD94B5D}"/>
              </a:ext>
            </a:extLst>
          </p:cNvPr>
          <p:cNvSpPr txBox="1"/>
          <p:nvPr/>
        </p:nvSpPr>
        <p:spPr>
          <a:xfrm>
            <a:off x="5957743" y="6167734"/>
            <a:ext cx="5262979"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This looks like it has more steps </a:t>
            </a:r>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sym typeface="Wingdings" pitchFamily="2" charset="2"/>
              </a:rPr>
              <a:t></a:t>
            </a:r>
            <a:endPar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5539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(from the Consumer)</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returns a </a:t>
            </a:r>
            <a:r>
              <a:rPr lang="en-US" sz="1600" b="1" dirty="0"/>
              <a:t>Model</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b="1" dirty="0"/>
              <a:t>Mediator </a:t>
            </a:r>
            <a:r>
              <a:rPr lang="en-US" sz="1600" dirty="0"/>
              <a:t>returns a </a:t>
            </a:r>
            <a:r>
              <a:rPr lang="en-US" sz="1600" b="1" dirty="0"/>
              <a:t>Model</a:t>
            </a:r>
          </a:p>
          <a:p>
            <a:pPr lvl="1"/>
            <a:endParaRPr lang="en-US" dirty="0"/>
          </a:p>
          <a:p>
            <a:pPr lvl="1"/>
            <a:endParaRPr lang="en-US" dirty="0"/>
          </a:p>
        </p:txBody>
      </p:sp>
      <p:pic>
        <p:nvPicPr>
          <p:cNvPr id="1028" name="Picture 4">
            <a:extLst>
              <a:ext uri="{FF2B5EF4-FFF2-40B4-BE49-F238E27FC236}">
                <a16:creationId xmlns:a16="http://schemas.microsoft.com/office/drawing/2014/main" id="{F7109254-EA7D-B344-92D4-A4F0CBE81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34" y="692943"/>
            <a:ext cx="2514600" cy="566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0DB32B-1AA2-5147-9090-12EF9E496F70}"/>
              </a:ext>
            </a:extLst>
          </p:cNvPr>
          <p:cNvSpPr txBox="1"/>
          <p:nvPr/>
        </p:nvSpPr>
        <p:spPr>
          <a:xfrm>
            <a:off x="8095129" y="1389529"/>
            <a:ext cx="199016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Query</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
        <p:nvSpPr>
          <p:cNvPr id="9" name="TextBox 8">
            <a:extLst>
              <a:ext uri="{FF2B5EF4-FFF2-40B4-BE49-F238E27FC236}">
                <a16:creationId xmlns:a16="http://schemas.microsoft.com/office/drawing/2014/main" id="{E5EDE666-7C17-7C44-9775-EC0304642F95}"/>
              </a:ext>
            </a:extLst>
          </p:cNvPr>
          <p:cNvSpPr txBox="1"/>
          <p:nvPr/>
        </p:nvSpPr>
        <p:spPr>
          <a:xfrm>
            <a:off x="8095129" y="5244352"/>
            <a:ext cx="221428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Command</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Tree>
    <p:extLst>
      <p:ext uri="{BB962C8B-B14F-4D97-AF65-F5344CB8AC3E}">
        <p14:creationId xmlns:p14="http://schemas.microsoft.com/office/powerpoint/2010/main" val="370315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What Problem does Mediator Solve?</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b="1" dirty="0"/>
              <a:t>Large number of classes</a:t>
            </a:r>
          </a:p>
          <a:p>
            <a:r>
              <a:rPr lang="en-US" b="1"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endParaRPr lang="en-US" dirty="0"/>
          </a:p>
        </p:txBody>
      </p:sp>
      <p:sp>
        <p:nvSpPr>
          <p:cNvPr id="5" name="TextBox 4">
            <a:extLst>
              <a:ext uri="{FF2B5EF4-FFF2-40B4-BE49-F238E27FC236}">
                <a16:creationId xmlns:a16="http://schemas.microsoft.com/office/drawing/2014/main" id="{9F63DB60-21AC-974D-937A-CD545B9023D2}"/>
              </a:ext>
            </a:extLst>
          </p:cNvPr>
          <p:cNvSpPr txBox="1"/>
          <p:nvPr/>
        </p:nvSpPr>
        <p:spPr>
          <a:xfrm>
            <a:off x="3174109" y="4428581"/>
            <a:ext cx="5841664"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Goes from unusable to a great pattern.</a:t>
            </a:r>
          </a:p>
        </p:txBody>
      </p:sp>
    </p:spTree>
    <p:extLst>
      <p:ext uri="{BB962C8B-B14F-4D97-AF65-F5344CB8AC3E}">
        <p14:creationId xmlns:p14="http://schemas.microsoft.com/office/powerpoint/2010/main" val="9345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81F0D2-2223-0B42-B6F1-21996048C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287" y="0"/>
            <a:ext cx="6081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DDE53-64F5-6D4B-8B81-B5D63F92CC6F}"/>
              </a:ext>
            </a:extLst>
          </p:cNvPr>
          <p:cNvSpPr>
            <a:spLocks noGrp="1"/>
          </p:cNvSpPr>
          <p:nvPr>
            <p:ph type="title"/>
          </p:nvPr>
        </p:nvSpPr>
        <p:spPr/>
        <p:txBody>
          <a:bodyPr/>
          <a:lstStyle/>
          <a:p>
            <a:r>
              <a:rPr lang="en-US" dirty="0"/>
              <a:t>Reference Application Architecture</a:t>
            </a:r>
          </a:p>
        </p:txBody>
      </p:sp>
      <p:sp>
        <p:nvSpPr>
          <p:cNvPr id="6" name="Text Placeholder 2">
            <a:extLst>
              <a:ext uri="{FF2B5EF4-FFF2-40B4-BE49-F238E27FC236}">
                <a16:creationId xmlns:a16="http://schemas.microsoft.com/office/drawing/2014/main" id="{4B3C4BCA-1D04-B24D-8E40-325CCECB93B7}"/>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Tech Stack</a:t>
            </a:r>
          </a:p>
          <a:p>
            <a:pPr lvl="1"/>
            <a:r>
              <a:rPr lang="en-US" sz="1600" dirty="0"/>
              <a:t>ReactJS</a:t>
            </a:r>
            <a:endParaRPr lang="en-US" dirty="0"/>
          </a:p>
          <a:p>
            <a:pPr lvl="1"/>
            <a:r>
              <a:rPr lang="en-US" dirty="0"/>
              <a:t>.NET Core Web API</a:t>
            </a:r>
          </a:p>
          <a:p>
            <a:pPr lvl="1"/>
            <a:r>
              <a:rPr lang="en-US" dirty="0" err="1"/>
              <a:t>MediatR</a:t>
            </a:r>
            <a:endParaRPr lang="en-US" dirty="0"/>
          </a:p>
          <a:p>
            <a:pPr lvl="1"/>
            <a:r>
              <a:rPr lang="en-US" dirty="0" err="1"/>
              <a:t>SqlAzure</a:t>
            </a:r>
            <a:endParaRPr lang="en-US" dirty="0"/>
          </a:p>
          <a:p>
            <a:pPr lvl="1"/>
            <a:r>
              <a:rPr lang="en-US" dirty="0"/>
              <a:t>Azure Static Site</a:t>
            </a:r>
          </a:p>
          <a:p>
            <a:pPr lvl="1"/>
            <a:r>
              <a:rPr lang="en-US" dirty="0"/>
              <a:t>Azure App Service (Docker)</a:t>
            </a:r>
          </a:p>
          <a:p>
            <a:pPr lvl="1"/>
            <a:endParaRPr lang="en-US" dirty="0"/>
          </a:p>
        </p:txBody>
      </p:sp>
    </p:spTree>
    <p:extLst>
      <p:ext uri="{BB962C8B-B14F-4D97-AF65-F5344CB8AC3E}">
        <p14:creationId xmlns:p14="http://schemas.microsoft.com/office/powerpoint/2010/main" val="181911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5137523"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Construct/Fast Forge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Fast Forge Architecture</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CQRS</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Mediator Design Pattern</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How to Contribute</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Let’s Add Some Features!</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01</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02</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03</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04</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05</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06</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423818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B7153A-18F8-4D4F-BD58-5554D3287BEC}"/>
              </a:ext>
            </a:extLst>
          </p:cNvPr>
          <p:cNvSpPr/>
          <p:nvPr/>
        </p:nvSpPr>
        <p:spPr>
          <a:xfrm>
            <a:off x="452809" y="4038600"/>
            <a:ext cx="6879119" cy="440267"/>
          </a:xfrm>
          <a:prstGeom prst="rect">
            <a:avLst/>
          </a:prstGeom>
          <a:solidFill>
            <a:srgbClr val="412D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1" y="1185082"/>
            <a:ext cx="6701030" cy="68221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This deck serves as both a visual guide and a tool to help you streamline and simplify the process of creating presentations.</a:t>
            </a:r>
          </a:p>
        </p:txBody>
      </p:sp>
      <p:cxnSp>
        <p:nvCxnSpPr>
          <p:cNvPr id="6" name="Straight Connector 5"/>
          <p:cNvCxnSpPr/>
          <p:nvPr/>
        </p:nvCxnSpPr>
        <p:spPr>
          <a:xfrm>
            <a:off x="435757" y="2079156"/>
            <a:ext cx="689617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B7153A-18F8-4D4F-BD58-5554D3287BEC}"/>
              </a:ext>
            </a:extLst>
          </p:cNvPr>
          <p:cNvSpPr/>
          <p:nvPr/>
        </p:nvSpPr>
        <p:spPr>
          <a:xfrm>
            <a:off x="7661709" y="834219"/>
            <a:ext cx="4530292" cy="602378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9" name="TextBox 8"/>
          <p:cNvSpPr txBox="1"/>
          <p:nvPr/>
        </p:nvSpPr>
        <p:spPr>
          <a:xfrm>
            <a:off x="7906236" y="1185082"/>
            <a:ext cx="3706174" cy="338554"/>
          </a:xfrm>
          <a:prstGeom prst="rect">
            <a:avLst/>
          </a:prstGeom>
          <a:noFill/>
        </p:spPr>
        <p:txBody>
          <a:bodyPr wrap="square" rtlCol="0">
            <a:spAutoFit/>
          </a:bodyPr>
          <a:lstStyle/>
          <a:p>
            <a:r>
              <a:rPr lang="en-US" sz="1600" b="1" dirty="0">
                <a:solidFill>
                  <a:srgbClr val="412D5D"/>
                </a:solidFill>
                <a:latin typeface="Arial Regular" charset="0"/>
              </a:rPr>
              <a:t>TIPS:</a:t>
            </a:r>
            <a:endParaRPr lang="en-US" sz="1600" b="1" dirty="0">
              <a:solidFill>
                <a:srgbClr val="412D5D"/>
              </a:solidFill>
              <a:latin typeface="Arial Regular" charset="0"/>
              <a:ea typeface="Arial Regular" charset="0"/>
              <a:cs typeface="Arial Regular" charset="0"/>
            </a:endParaRPr>
          </a:p>
        </p:txBody>
      </p:sp>
      <p:sp>
        <p:nvSpPr>
          <p:cNvPr id="10"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1" name="Text Box 18"/>
          <p:cNvSpPr txBox="1">
            <a:spLocks noChangeArrowheads="1"/>
          </p:cNvSpPr>
          <p:nvPr/>
        </p:nvSpPr>
        <p:spPr bwMode="auto">
          <a:xfrm>
            <a:off x="452810" y="2417114"/>
            <a:ext cx="6921453" cy="19516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Integrating elements and slides from this template will help maintain the integrity </a:t>
            </a:r>
            <a:br>
              <a:rPr lang="en-US" sz="1400" dirty="0">
                <a:latin typeface="Arial Regular" charset="0"/>
                <a:cs typeface="Arial"/>
              </a:rPr>
            </a:br>
            <a:r>
              <a:rPr lang="en-US" sz="1400" dirty="0">
                <a:latin typeface="Arial Regular" charset="0"/>
                <a:cs typeface="Arial"/>
              </a:rPr>
              <a:t>of </a:t>
            </a:r>
            <a:r>
              <a:rPr lang="en-US" sz="1400" dirty="0" err="1">
                <a:latin typeface="Arial Regular" charset="0"/>
                <a:cs typeface="Arial"/>
              </a:rPr>
              <a:t>Centric’s</a:t>
            </a:r>
            <a:r>
              <a:rPr lang="en-US" sz="1400" dirty="0">
                <a:latin typeface="Arial Regular" charset="0"/>
                <a:cs typeface="Arial"/>
              </a:rPr>
              <a:t> brand.</a:t>
            </a:r>
          </a:p>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Most slides are modular and can be used by editing the variable content while ensuring the formatting is consistent across all Centric decks</a:t>
            </a:r>
          </a:p>
          <a:p>
            <a:pPr marL="171450" indent="-171450" eaLnBrk="0" hangingPunct="0">
              <a:lnSpc>
                <a:spcPts val="2000"/>
              </a:lnSpc>
              <a:spcAft>
                <a:spcPts val="2200"/>
              </a:spcAft>
              <a:buClr>
                <a:srgbClr val="FFB612"/>
              </a:buClr>
              <a:buSzPct val="125000"/>
              <a:buFont typeface="Arial" charset="0"/>
              <a:buChar char="•"/>
            </a:pPr>
            <a:r>
              <a:rPr lang="en-US" sz="1400" dirty="0">
                <a:latin typeface="Arial Regular" charset="0"/>
                <a:cs typeface="Arial"/>
              </a:rPr>
              <a:t>Section Divider slides can be leveraged by replacing the image and changing copy</a:t>
            </a:r>
          </a:p>
          <a:p>
            <a:pPr eaLnBrk="0" hangingPunct="0">
              <a:lnSpc>
                <a:spcPts val="2000"/>
              </a:lnSpc>
              <a:spcAft>
                <a:spcPts val="600"/>
              </a:spcAft>
              <a:buClr>
                <a:srgbClr val="FFB612"/>
              </a:buClr>
              <a:buSzPct val="125000"/>
            </a:pPr>
            <a:r>
              <a:rPr lang="en-US" sz="1400" b="1" i="1" dirty="0">
                <a:latin typeface="Arial Regular" charset="0"/>
                <a:cs typeface="Arial"/>
              </a:rPr>
              <a:t>    </a:t>
            </a:r>
            <a:r>
              <a:rPr lang="en-US" sz="1400" b="1" i="1" dirty="0">
                <a:solidFill>
                  <a:schemeClr val="bg1"/>
                </a:solidFill>
                <a:latin typeface="Arial Regular" charset="0"/>
                <a:cs typeface="Arial"/>
              </a:rPr>
              <a:t>Important: Please export PowerPoint decks as PDFs when sharing externally</a:t>
            </a:r>
            <a:endParaRPr lang="en-US" sz="1400" dirty="0">
              <a:solidFill>
                <a:schemeClr val="bg1"/>
              </a:solidFill>
              <a:latin typeface="Arial Regular" charset="0"/>
              <a:cs typeface="Arial"/>
            </a:endParaRPr>
          </a:p>
        </p:txBody>
      </p:sp>
      <p:sp>
        <p:nvSpPr>
          <p:cNvPr id="12" name="Text Box 18"/>
          <p:cNvSpPr txBox="1">
            <a:spLocks noChangeArrowheads="1"/>
          </p:cNvSpPr>
          <p:nvPr/>
        </p:nvSpPr>
        <p:spPr bwMode="auto">
          <a:xfrm>
            <a:off x="7906235" y="1666701"/>
            <a:ext cx="3942463" cy="32742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Avoid sizing copy that’s smaller than 11 </a:t>
            </a:r>
            <a:r>
              <a:rPr lang="en-US" sz="1400" dirty="0" err="1">
                <a:latin typeface="Arial Regular" charset="0"/>
                <a:cs typeface="Arial"/>
              </a:rPr>
              <a:t>pt</a:t>
            </a:r>
            <a:r>
              <a:rPr lang="en-US" sz="1400" dirty="0">
                <a:latin typeface="Arial Regular" charset="0"/>
                <a:cs typeface="Arial"/>
              </a:rPr>
              <a:t> </a:t>
            </a:r>
            <a:br>
              <a:rPr lang="en-US" sz="1400" dirty="0">
                <a:latin typeface="Arial Regular" charset="0"/>
                <a:cs typeface="Arial"/>
              </a:rPr>
            </a:br>
            <a:r>
              <a:rPr lang="en-US" sz="1400" dirty="0">
                <a:latin typeface="Arial Regular" charset="0"/>
                <a:cs typeface="Arial"/>
              </a:rPr>
              <a:t>or larger than 28 </a:t>
            </a:r>
            <a:r>
              <a:rPr lang="en-US" sz="1400" dirty="0" err="1">
                <a:latin typeface="Arial Regular" charset="0"/>
                <a:cs typeface="Arial"/>
              </a:rPr>
              <a:t>pt</a:t>
            </a:r>
            <a:endParaRPr lang="en-US" sz="1400" dirty="0">
              <a:latin typeface="Arial Regular" charset="0"/>
              <a:cs typeface="Arial"/>
            </a:endParaRPr>
          </a:p>
          <a:p>
            <a:pPr marL="171450" indent="-171450" eaLnBrk="0" hangingPunct="0">
              <a:lnSpc>
                <a:spcPts val="1800"/>
              </a:lnSpc>
              <a:spcAft>
                <a:spcPts val="1200"/>
              </a:spcAft>
              <a:buClr>
                <a:srgbClr val="412D5D"/>
              </a:buClr>
              <a:buSzPct val="125000"/>
              <a:buFont typeface="Arial" charset="0"/>
              <a:buChar char="•"/>
            </a:pPr>
            <a:r>
              <a:rPr lang="en-US" sz="1400" i="1" dirty="0">
                <a:latin typeface="Arial Regular" charset="0"/>
                <a:cs typeface="Arial"/>
              </a:rPr>
              <a:t>Less is more:</a:t>
            </a:r>
            <a:br>
              <a:rPr lang="en-US" sz="1400" dirty="0">
                <a:latin typeface="Arial Regular" charset="0"/>
                <a:cs typeface="Arial"/>
              </a:rPr>
            </a:br>
            <a:r>
              <a:rPr lang="en-US" sz="1400" dirty="0">
                <a:latin typeface="Arial Regular" charset="0"/>
                <a:cs typeface="Arial"/>
              </a:rPr>
              <a:t>The clean and spacious layout improves readability and engagement—try to consolidate messaging and keep bullets punchy.</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Spread out a busy slide into two separate slides</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Use varying type sizes and weights (regular, italic, bold) to create hierarchy within content and help viewers eye read in intended order</a:t>
            </a:r>
          </a:p>
          <a:p>
            <a:pPr marL="171450" indent="-171450" eaLnBrk="0" hangingPunct="0">
              <a:lnSpc>
                <a:spcPts val="1800"/>
              </a:lnSpc>
              <a:spcAft>
                <a:spcPts val="1200"/>
              </a:spcAft>
              <a:buClr>
                <a:srgbClr val="412D5D"/>
              </a:buClr>
              <a:buSzPct val="125000"/>
              <a:buFont typeface="Arial" charset="0"/>
              <a:buChar char="•"/>
            </a:pPr>
            <a:endParaRPr lang="en-US" sz="1400" dirty="0">
              <a:latin typeface="Arial Regular" charset="0"/>
              <a:cs typeface="Arial"/>
            </a:endParaRPr>
          </a:p>
        </p:txBody>
      </p:sp>
      <p:sp>
        <p:nvSpPr>
          <p:cNvPr id="13" name="Text Box 18"/>
          <p:cNvSpPr txBox="1">
            <a:spLocks noChangeArrowheads="1"/>
          </p:cNvSpPr>
          <p:nvPr/>
        </p:nvSpPr>
        <p:spPr bwMode="auto">
          <a:xfrm>
            <a:off x="7906236" y="5125796"/>
            <a:ext cx="4158317" cy="14170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700"/>
              </a:lnSpc>
              <a:spcAft>
                <a:spcPts val="600"/>
              </a:spcAft>
              <a:buClr>
                <a:srgbClr val="412D5D"/>
              </a:buClr>
              <a:buSzPct val="125000"/>
            </a:pPr>
            <a:r>
              <a:rPr lang="en-US" sz="1200" b="1" dirty="0">
                <a:solidFill>
                  <a:schemeClr val="tx1">
                    <a:lumMod val="75000"/>
                  </a:schemeClr>
                </a:solidFill>
                <a:latin typeface="Arial Regular" charset="0"/>
                <a:cs typeface="Arial"/>
              </a:rPr>
              <a:t>If you are having trouble with anything in this template, you are looking for additional brand elements or you </a:t>
            </a:r>
            <a:br>
              <a:rPr lang="en-US" sz="1200" b="1" dirty="0">
                <a:solidFill>
                  <a:schemeClr val="tx1">
                    <a:lumMod val="75000"/>
                  </a:schemeClr>
                </a:solidFill>
                <a:latin typeface="Arial Regular" charset="0"/>
                <a:cs typeface="Arial"/>
              </a:rPr>
            </a:br>
            <a:r>
              <a:rPr lang="en-US" sz="1200" b="1" dirty="0">
                <a:solidFill>
                  <a:schemeClr val="tx1">
                    <a:lumMod val="75000"/>
                  </a:schemeClr>
                </a:solidFill>
                <a:latin typeface="Arial Regular" charset="0"/>
                <a:cs typeface="Arial"/>
              </a:rPr>
              <a:t>are unsure if your communication best represents the Centric brand, please contact </a:t>
            </a:r>
            <a:r>
              <a:rPr lang="en-US" sz="1200" b="1" dirty="0" err="1">
                <a:solidFill>
                  <a:schemeClr val="tx1">
                    <a:lumMod val="75000"/>
                  </a:schemeClr>
                </a:solidFill>
                <a:latin typeface="Arial Regular" charset="0"/>
                <a:cs typeface="Arial"/>
              </a:rPr>
              <a:t>Centric’s</a:t>
            </a:r>
            <a:r>
              <a:rPr lang="en-US" sz="1200" b="1" dirty="0">
                <a:solidFill>
                  <a:schemeClr val="tx1">
                    <a:lumMod val="75000"/>
                  </a:schemeClr>
                </a:solidFill>
                <a:latin typeface="Arial Regular" charset="0"/>
                <a:cs typeface="Arial"/>
              </a:rPr>
              <a:t> design team at </a:t>
            </a:r>
            <a:r>
              <a:rPr lang="en-US" sz="1200" b="1" dirty="0">
                <a:solidFill>
                  <a:schemeClr val="tx1">
                    <a:lumMod val="75000"/>
                  </a:schemeClr>
                </a:solidFill>
                <a:latin typeface="Arial Regular" charset="0"/>
                <a:cs typeface="Arial"/>
                <a:hlinkClick r:id="rId2"/>
              </a:rPr>
              <a:t>lisette.albert@centricconsulting.com</a:t>
            </a:r>
            <a:r>
              <a:rPr lang="en-US" sz="1200" b="1" dirty="0">
                <a:solidFill>
                  <a:schemeClr val="tx1">
                    <a:lumMod val="75000"/>
                  </a:schemeClr>
                </a:solidFill>
                <a:latin typeface="Arial Regular" charset="0"/>
                <a:cs typeface="Arial"/>
              </a:rPr>
              <a:t> </a:t>
            </a:r>
          </a:p>
        </p:txBody>
      </p:sp>
      <p:cxnSp>
        <p:nvCxnSpPr>
          <p:cNvPr id="15" name="Straight Connector 14"/>
          <p:cNvCxnSpPr/>
          <p:nvPr/>
        </p:nvCxnSpPr>
        <p:spPr>
          <a:xfrm>
            <a:off x="7906235" y="4745353"/>
            <a:ext cx="394246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FCA1CC1-DD92-4946-AECF-7265FC66217B}"/>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Overview</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25806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6"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7" name="Text Box 18"/>
          <p:cNvSpPr txBox="1">
            <a:spLocks noChangeArrowheads="1"/>
          </p:cNvSpPr>
          <p:nvPr/>
        </p:nvSpPr>
        <p:spPr bwMode="auto">
          <a:xfrm>
            <a:off x="410476" y="1281082"/>
            <a:ext cx="5037824" cy="49142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500"/>
              </a:lnSpc>
              <a:spcAft>
                <a:spcPts val="1000"/>
              </a:spcAft>
              <a:buClr>
                <a:srgbClr val="FFB612"/>
              </a:buClr>
              <a:buSzPct val="125000"/>
            </a:pPr>
            <a:r>
              <a:rPr lang="en-US" sz="1400" b="1" dirty="0">
                <a:latin typeface="Arial Regular" charset="0"/>
                <a:cs typeface="Arial"/>
              </a:rPr>
              <a:t>Quick Links to Video Tutorials (open slide in presentation mode to click links):</a:t>
            </a: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2"/>
              </a:rPr>
              <a:t>How to Install the Centric PowerPoint Template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3"/>
              </a:rPr>
              <a:t>How to Print Widescreen Format</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4"/>
              </a:rPr>
              <a:t>Using Centric Branded Colors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5"/>
              </a:rPr>
              <a:t>How to Switch Layouts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6"/>
              </a:rPr>
              <a:t>How to Access and Use Different Icons or Images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7"/>
              </a:rPr>
              <a:t>How to Fill a Shape with an Image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8"/>
              </a:rPr>
              <a:t>How to Resize an Image without Screwing it up</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9"/>
              </a:rPr>
              <a:t>How to Compress your File Size </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10"/>
              </a:rPr>
              <a:t>How to Access our </a:t>
            </a:r>
            <a:r>
              <a:rPr lang="en-US" sz="1400" u="sng">
                <a:latin typeface="Arial Regular" charset="0"/>
                <a:cs typeface="Arial"/>
                <a:hlinkClick r:id="rId10"/>
              </a:rPr>
              <a:t>Marketing Materials</a:t>
            </a:r>
            <a:endParaRPr lang="en-US" sz="1400" u="sng" dirty="0">
              <a:latin typeface="Arial Regular" charset="0"/>
              <a:cs typeface="Arial"/>
            </a:endParaRPr>
          </a:p>
        </p:txBody>
      </p:sp>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r="16865"/>
          <a:stretch/>
        </p:blipFill>
        <p:spPr>
          <a:xfrm>
            <a:off x="5999047" y="1232034"/>
            <a:ext cx="6192953" cy="4466033"/>
          </a:xfrm>
          <a:prstGeom prst="rect">
            <a:avLst/>
          </a:prstGeom>
          <a:effectLst/>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r="16014"/>
          <a:stretch/>
        </p:blipFill>
        <p:spPr>
          <a:xfrm>
            <a:off x="6900940" y="1570331"/>
            <a:ext cx="5291060" cy="3524110"/>
          </a:xfrm>
          <a:prstGeom prst="rect">
            <a:avLst/>
          </a:prstGeom>
        </p:spPr>
      </p:pic>
      <p:sp>
        <p:nvSpPr>
          <p:cNvPr id="9"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3" name="Title 2">
            <a:extLst>
              <a:ext uri="{FF2B5EF4-FFF2-40B4-BE49-F238E27FC236}">
                <a16:creationId xmlns:a16="http://schemas.microsoft.com/office/drawing/2014/main" id="{98F88A79-4B78-AE4A-B14A-77C8C92102E7}"/>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Instructions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41709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Box 4"/>
          <p:cNvSpPr txBox="1"/>
          <p:nvPr/>
        </p:nvSpPr>
        <p:spPr>
          <a:xfrm>
            <a:off x="903857"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6" name="TextBox 5"/>
          <p:cNvSpPr txBox="1"/>
          <p:nvPr/>
        </p:nvSpPr>
        <p:spPr>
          <a:xfrm>
            <a:off x="4646163"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7" name="Text Box 18"/>
          <p:cNvSpPr txBox="1">
            <a:spLocks noChangeArrowheads="1"/>
          </p:cNvSpPr>
          <p:nvPr/>
        </p:nvSpPr>
        <p:spPr bwMode="auto">
          <a:xfrm>
            <a:off x="417782" y="1304560"/>
            <a:ext cx="1565022"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b="1" dirty="0">
                <a:latin typeface="Arial Regular" charset="0"/>
                <a:cs typeface="Arial"/>
              </a:rPr>
              <a:t>Most copy should be the ‘dark grey’ color located in the theme. </a:t>
            </a:r>
          </a:p>
        </p:txBody>
      </p:sp>
      <p:cxnSp>
        <p:nvCxnSpPr>
          <p:cNvPr id="8" name="Straight Connector 7"/>
          <p:cNvCxnSpPr/>
          <p:nvPr/>
        </p:nvCxnSpPr>
        <p:spPr>
          <a:xfrm flipV="1">
            <a:off x="6138396" y="1304560"/>
            <a:ext cx="0" cy="464385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Box 18"/>
          <p:cNvSpPr txBox="1">
            <a:spLocks noChangeArrowheads="1"/>
          </p:cNvSpPr>
          <p:nvPr/>
        </p:nvSpPr>
        <p:spPr bwMode="auto">
          <a:xfrm>
            <a:off x="2183071" y="1304560"/>
            <a:ext cx="1697829"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Callout words </a:t>
            </a:r>
            <a:r>
              <a:rPr lang="en-US" sz="1200" b="1" dirty="0">
                <a:solidFill>
                  <a:schemeClr val="accent1"/>
                </a:solidFill>
                <a:latin typeface="Arial Regular" charset="0"/>
                <a:cs typeface="Arial"/>
              </a:rPr>
              <a:t>can be treated </a:t>
            </a:r>
            <a:r>
              <a:rPr lang="en-US" sz="1200" dirty="0">
                <a:latin typeface="Arial Regular" charset="0"/>
                <a:cs typeface="Arial"/>
              </a:rPr>
              <a:t>in either purple or yellow as an accent.</a:t>
            </a:r>
          </a:p>
        </p:txBody>
      </p:sp>
      <p:sp>
        <p:nvSpPr>
          <p:cNvPr id="11" name="Text Box 18"/>
          <p:cNvSpPr txBox="1">
            <a:spLocks noChangeArrowheads="1"/>
          </p:cNvSpPr>
          <p:nvPr/>
        </p:nvSpPr>
        <p:spPr bwMode="auto">
          <a:xfrm>
            <a:off x="4090792" y="1304560"/>
            <a:ext cx="1703615"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Copy may not be an </a:t>
            </a:r>
            <a:r>
              <a:rPr lang="en-US" sz="1200" b="1" dirty="0">
                <a:solidFill>
                  <a:srgbClr val="0070C0"/>
                </a:solidFill>
                <a:latin typeface="Arial Regular" charset="0"/>
                <a:cs typeface="Arial"/>
              </a:rPr>
              <a:t>off-brand color </a:t>
            </a:r>
            <a:r>
              <a:rPr lang="en-US" sz="1200" dirty="0">
                <a:latin typeface="Arial Regular" charset="0"/>
                <a:cs typeface="Arial"/>
              </a:rPr>
              <a:t>or a screen of </a:t>
            </a:r>
            <a:r>
              <a:rPr lang="en-US" sz="1200" b="1" dirty="0">
                <a:solidFill>
                  <a:schemeClr val="accent1">
                    <a:alpha val="69000"/>
                  </a:schemeClr>
                </a:solidFill>
                <a:latin typeface="Arial Regular" charset="0"/>
                <a:cs typeface="Arial"/>
              </a:rPr>
              <a:t>purple or yellow</a:t>
            </a:r>
            <a:r>
              <a:rPr lang="en-US" sz="1200" dirty="0">
                <a:latin typeface="Arial Regular" charset="0"/>
                <a:cs typeface="Arial"/>
              </a:rPr>
              <a:t>.</a:t>
            </a:r>
          </a:p>
        </p:txBody>
      </p:sp>
      <p:sp>
        <p:nvSpPr>
          <p:cNvPr id="12" name="TextBox 11"/>
          <p:cNvSpPr txBox="1"/>
          <p:nvPr/>
        </p:nvSpPr>
        <p:spPr>
          <a:xfrm>
            <a:off x="2735549"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cxnSp>
        <p:nvCxnSpPr>
          <p:cNvPr id="14" name="Straight Connector 13"/>
          <p:cNvCxnSpPr/>
          <p:nvPr/>
        </p:nvCxnSpPr>
        <p:spPr>
          <a:xfrm>
            <a:off x="441500" y="2531437"/>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217" y="2859453"/>
            <a:ext cx="1241699" cy="1338142"/>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57651" t="43541" b="5161"/>
          <a:stretch/>
        </p:blipFill>
        <p:spPr>
          <a:xfrm>
            <a:off x="441500" y="2859452"/>
            <a:ext cx="1655217" cy="1338143"/>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44797" b="11027"/>
          <a:stretch/>
        </p:blipFill>
        <p:spPr>
          <a:xfrm>
            <a:off x="2416108" y="2859452"/>
            <a:ext cx="1606919" cy="1338143"/>
          </a:xfrm>
          <a:prstGeom prst="rect">
            <a:avLst/>
          </a:prstGeom>
        </p:spPr>
      </p:pic>
      <p:sp>
        <p:nvSpPr>
          <p:cNvPr id="20" name="TextBox 19"/>
          <p:cNvSpPr txBox="1"/>
          <p:nvPr/>
        </p:nvSpPr>
        <p:spPr>
          <a:xfrm>
            <a:off x="903857"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1" name="TextBox 20"/>
          <p:cNvSpPr txBox="1"/>
          <p:nvPr/>
        </p:nvSpPr>
        <p:spPr>
          <a:xfrm>
            <a:off x="4764204" y="430427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22" name="TextBox 21"/>
          <p:cNvSpPr txBox="1"/>
          <p:nvPr/>
        </p:nvSpPr>
        <p:spPr>
          <a:xfrm>
            <a:off x="2935678"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3" name="Text Box 18"/>
          <p:cNvSpPr txBox="1">
            <a:spLocks noChangeArrowheads="1"/>
          </p:cNvSpPr>
          <p:nvPr/>
        </p:nvSpPr>
        <p:spPr bwMode="auto">
          <a:xfrm>
            <a:off x="331440" y="4581271"/>
            <a:ext cx="1875336" cy="4565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Images should be bright and </a:t>
            </a:r>
            <a:r>
              <a:rPr lang="en-US" sz="1200">
                <a:latin typeface="Arial Regular" charset="0"/>
                <a:cs typeface="Arial"/>
              </a:rPr>
              <a:t>include yellow.</a:t>
            </a:r>
            <a:endParaRPr lang="en-US" sz="1200" dirty="0">
              <a:latin typeface="Arial Regular" charset="0"/>
              <a:cs typeface="Arial"/>
            </a:endParaRPr>
          </a:p>
        </p:txBody>
      </p:sp>
      <p:sp>
        <p:nvSpPr>
          <p:cNvPr id="24" name="Text Box 18"/>
          <p:cNvSpPr txBox="1">
            <a:spLocks noChangeArrowheads="1"/>
          </p:cNvSpPr>
          <p:nvPr/>
        </p:nvSpPr>
        <p:spPr bwMode="auto">
          <a:xfrm>
            <a:off x="2349003"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Non-people images can </a:t>
            </a:r>
            <a:r>
              <a:rPr lang="en-US" sz="1200">
                <a:latin typeface="Arial Regular" charset="0"/>
                <a:cs typeface="Arial"/>
              </a:rPr>
              <a:t>have abstract meanings</a:t>
            </a:r>
            <a:endParaRPr lang="en-US" sz="1200" dirty="0">
              <a:latin typeface="Arial Regular" charset="0"/>
              <a:cs typeface="Arial"/>
            </a:endParaRPr>
          </a:p>
        </p:txBody>
      </p:sp>
      <p:sp>
        <p:nvSpPr>
          <p:cNvPr id="25" name="Text Box 18"/>
          <p:cNvSpPr txBox="1">
            <a:spLocks noChangeArrowheads="1"/>
          </p:cNvSpPr>
          <p:nvPr/>
        </p:nvSpPr>
        <p:spPr bwMode="auto">
          <a:xfrm>
            <a:off x="4191981"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a:t>
            </a:r>
            <a:br>
              <a:rPr lang="en-US" sz="1200" dirty="0">
                <a:latin typeface="Arial Regular" charset="0"/>
                <a:cs typeface="Arial"/>
              </a:rPr>
            </a:br>
            <a:r>
              <a:rPr lang="en-US" sz="1200" dirty="0">
                <a:latin typeface="Arial Regular" charset="0"/>
                <a:cs typeface="Arial"/>
              </a:rPr>
              <a:t>duotone images.</a:t>
            </a:r>
          </a:p>
        </p:txBody>
      </p:sp>
      <p:sp>
        <p:nvSpPr>
          <p:cNvPr id="27" name="TextBox 26"/>
          <p:cNvSpPr txBox="1"/>
          <p:nvPr/>
        </p:nvSpPr>
        <p:spPr>
          <a:xfrm>
            <a:off x="7419041"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8" name="Text Box 18"/>
          <p:cNvSpPr txBox="1">
            <a:spLocks noChangeArrowheads="1"/>
          </p:cNvSpPr>
          <p:nvPr/>
        </p:nvSpPr>
        <p:spPr bwMode="auto">
          <a:xfrm>
            <a:off x="6399435" y="2340196"/>
            <a:ext cx="2749485" cy="7484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Use branded icons </a:t>
            </a:r>
            <a:br>
              <a:rPr lang="en-US" sz="1200" dirty="0">
                <a:latin typeface="Arial Regular" charset="0"/>
                <a:cs typeface="Arial"/>
              </a:rPr>
            </a:br>
            <a:r>
              <a:rPr lang="en-US" sz="1200" dirty="0">
                <a:latin typeface="Arial Regular" charset="0"/>
                <a:cs typeface="Arial"/>
              </a:rPr>
              <a:t>(Three treatment options: In white circle, alone, or reversed out over yellow circle)</a:t>
            </a:r>
          </a:p>
        </p:txBody>
      </p:sp>
      <p:sp>
        <p:nvSpPr>
          <p:cNvPr id="29" name="TextBox 28"/>
          <p:cNvSpPr txBox="1"/>
          <p:nvPr/>
        </p:nvSpPr>
        <p:spPr>
          <a:xfrm>
            <a:off x="10388320"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30" name="Text Box 18"/>
          <p:cNvSpPr txBox="1">
            <a:spLocks noChangeArrowheads="1"/>
          </p:cNvSpPr>
          <p:nvPr/>
        </p:nvSpPr>
        <p:spPr bwMode="auto">
          <a:xfrm>
            <a:off x="9767351" y="2365279"/>
            <a:ext cx="1875336" cy="2624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off-brand icons</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858" y="1370516"/>
            <a:ext cx="713793" cy="674502"/>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3605" y="1433326"/>
            <a:ext cx="635235" cy="497141"/>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0669" y="1373339"/>
            <a:ext cx="586328" cy="581985"/>
          </a:xfrm>
          <a:prstGeom prst="rect">
            <a:avLst/>
          </a:prstGeom>
        </p:spPr>
      </p:pic>
      <p:grpSp>
        <p:nvGrpSpPr>
          <p:cNvPr id="44" name="Group 43"/>
          <p:cNvGrpSpPr/>
          <p:nvPr/>
        </p:nvGrpSpPr>
        <p:grpSpPr>
          <a:xfrm>
            <a:off x="6499327" y="1272478"/>
            <a:ext cx="2477921" cy="788396"/>
            <a:chOff x="6553051" y="1041478"/>
            <a:chExt cx="2477921" cy="788396"/>
          </a:xfrm>
        </p:grpSpPr>
        <p:sp>
          <p:nvSpPr>
            <p:cNvPr id="34" name="Oval 33">
              <a:extLst>
                <a:ext uri="{FF2B5EF4-FFF2-40B4-BE49-F238E27FC236}">
                  <a16:creationId xmlns:a16="http://schemas.microsoft.com/office/drawing/2014/main" id="{A58DA7EC-323D-8C42-9A8C-AF157CCA5DF1}"/>
                </a:ext>
              </a:extLst>
            </p:cNvPr>
            <p:cNvSpPr/>
            <p:nvPr/>
          </p:nvSpPr>
          <p:spPr>
            <a:xfrm>
              <a:off x="6553051" y="1041478"/>
              <a:ext cx="761475" cy="76147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3573" y="1163454"/>
              <a:ext cx="393969" cy="499028"/>
            </a:xfrm>
            <a:prstGeom prst="rect">
              <a:avLst/>
            </a:prstGeom>
          </p:spPr>
        </p:pic>
        <p:grpSp>
          <p:nvGrpSpPr>
            <p:cNvPr id="40" name="Group 39"/>
            <p:cNvGrpSpPr/>
            <p:nvPr/>
          </p:nvGrpSpPr>
          <p:grpSpPr>
            <a:xfrm>
              <a:off x="8253766" y="1052668"/>
              <a:ext cx="777206" cy="777206"/>
              <a:chOff x="6226592" y="3371600"/>
              <a:chExt cx="856527" cy="856527"/>
            </a:xfrm>
          </p:grpSpPr>
          <p:sp>
            <p:nvSpPr>
              <p:cNvPr id="41" name="Oval 40">
                <a:extLst>
                  <a:ext uri="{FF2B5EF4-FFF2-40B4-BE49-F238E27FC236}">
                    <a16:creationId xmlns:a16="http://schemas.microsoft.com/office/drawing/2014/main" id="{3E605656-891A-C249-8B35-F8B9E6AB63E4}"/>
                  </a:ext>
                </a:extLst>
              </p:cNvPr>
              <p:cNvSpPr/>
              <p:nvPr/>
            </p:nvSpPr>
            <p:spPr>
              <a:xfrm>
                <a:off x="6226592" y="3371600"/>
                <a:ext cx="856527" cy="856527"/>
              </a:xfrm>
              <a:prstGeom prst="ellipse">
                <a:avLst/>
              </a:prstGeom>
              <a:solidFill>
                <a:schemeClr val="accent3"/>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42" name="Picture 41">
                <a:extLst>
                  <a:ext uri="{FF2B5EF4-FFF2-40B4-BE49-F238E27FC236}">
                    <a16:creationId xmlns:a16="http://schemas.microsoft.com/office/drawing/2014/main" id="{86DB9B6F-BB99-EC40-A6B5-0E59B237EB8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54335" y="3540967"/>
                <a:ext cx="401042" cy="538749"/>
              </a:xfrm>
              <a:prstGeom prst="rect">
                <a:avLst/>
              </a:prstGeom>
            </p:spPr>
          </p:pic>
        </p:grpSp>
        <p:pic>
          <p:nvPicPr>
            <p:cNvPr id="43" name="Picture 42">
              <a:extLst>
                <a:ext uri="{FF2B5EF4-FFF2-40B4-BE49-F238E27FC236}">
                  <a16:creationId xmlns:a16="http://schemas.microsoft.com/office/drawing/2014/main" id="{5F7EFF06-CDB6-D041-B206-A16CCC82BA1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7850" y="1198481"/>
              <a:ext cx="495604" cy="495604"/>
            </a:xfrm>
            <a:prstGeom prst="rect">
              <a:avLst/>
            </a:prstGeom>
          </p:spPr>
        </p:pic>
      </p:grpSp>
      <p:cxnSp>
        <p:nvCxnSpPr>
          <p:cNvPr id="45" name="Straight Connector 44"/>
          <p:cNvCxnSpPr/>
          <p:nvPr/>
        </p:nvCxnSpPr>
        <p:spPr>
          <a:xfrm>
            <a:off x="6449013" y="3253332"/>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0230" y="3503987"/>
            <a:ext cx="1826300" cy="1162566"/>
          </a:xfrm>
          <a:prstGeom prst="rect">
            <a:avLst/>
          </a:prstGeom>
        </p:spPr>
      </p:pic>
      <p:sp>
        <p:nvSpPr>
          <p:cNvPr id="48" name="TextBox 47"/>
          <p:cNvSpPr txBox="1"/>
          <p:nvPr/>
        </p:nvSpPr>
        <p:spPr>
          <a:xfrm>
            <a:off x="7434721" y="4796174"/>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49" name="Text Box 18"/>
          <p:cNvSpPr txBox="1">
            <a:spLocks noChangeArrowheads="1"/>
          </p:cNvSpPr>
          <p:nvPr/>
        </p:nvSpPr>
        <p:spPr bwMode="auto">
          <a:xfrm>
            <a:off x="6611635"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Reverse copy out of solid color for headers and </a:t>
            </a:r>
            <a:r>
              <a:rPr lang="en-US" sz="1200" dirty="0" err="1">
                <a:latin typeface="Arial Regular" charset="0"/>
                <a:cs typeface="Arial"/>
              </a:rPr>
              <a:t>subheaders</a:t>
            </a:r>
            <a:endParaRPr lang="en-US" sz="1200" dirty="0">
              <a:latin typeface="Arial Regular" charset="0"/>
              <a:cs typeface="Arial"/>
            </a:endParaRPr>
          </a:p>
        </p:txBody>
      </p:sp>
      <p:sp>
        <p:nvSpPr>
          <p:cNvPr id="50" name="TextBox 49"/>
          <p:cNvSpPr txBox="1"/>
          <p:nvPr/>
        </p:nvSpPr>
        <p:spPr>
          <a:xfrm>
            <a:off x="10147000" y="4796174"/>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51" name="Text Box 18"/>
          <p:cNvSpPr txBox="1">
            <a:spLocks noChangeArrowheads="1"/>
          </p:cNvSpPr>
          <p:nvPr/>
        </p:nvSpPr>
        <p:spPr bwMode="auto">
          <a:xfrm>
            <a:off x="9323914"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Avoid using reversed copy for paragraphs or body copy</a:t>
            </a:r>
          </a:p>
        </p:txBody>
      </p:sp>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12173" y="3737176"/>
            <a:ext cx="2510015" cy="806326"/>
          </a:xfrm>
          <a:prstGeom prst="rect">
            <a:avLst/>
          </a:prstGeom>
        </p:spPr>
      </p:pic>
      <p:sp>
        <p:nvSpPr>
          <p:cNvPr id="46"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9" name="Title 8">
            <a:extLst>
              <a:ext uri="{FF2B5EF4-FFF2-40B4-BE49-F238E27FC236}">
                <a16:creationId xmlns:a16="http://schemas.microsoft.com/office/drawing/2014/main" id="{BEC8AA45-CB73-A84B-B093-C3CBE94DDA8D}"/>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Do’s &amp; Don’ts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50271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0" y="1185083"/>
            <a:ext cx="10105167" cy="40308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Follow these guidelines when using a partner or client logo in a lockup with the Centric logo.</a:t>
            </a:r>
          </a:p>
        </p:txBody>
      </p:sp>
      <p:sp>
        <p:nvSpPr>
          <p:cNvPr id="7"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0" name="Text Box 18"/>
          <p:cNvSpPr txBox="1">
            <a:spLocks noChangeArrowheads="1"/>
          </p:cNvSpPr>
          <p:nvPr/>
        </p:nvSpPr>
        <p:spPr bwMode="auto">
          <a:xfrm>
            <a:off x="838773" y="4242105"/>
            <a:ext cx="4874050" cy="20422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600"/>
              </a:lnSpc>
              <a:spcAft>
                <a:spcPts val="1200"/>
              </a:spcAft>
              <a:buClr>
                <a:srgbClr val="FFB612"/>
              </a:buClr>
              <a:buSzPct val="125000"/>
            </a:pPr>
            <a:r>
              <a:rPr lang="en-US" sz="1250" dirty="0">
                <a:latin typeface="Arial Regular" charset="0"/>
                <a:cs typeface="Arial"/>
              </a:rPr>
              <a:t>Use full-color logos on a white background whenever possible</a:t>
            </a:r>
          </a:p>
          <a:p>
            <a:pPr eaLnBrk="0" hangingPunct="0">
              <a:lnSpc>
                <a:spcPts val="1600"/>
              </a:lnSpc>
              <a:spcAft>
                <a:spcPts val="1200"/>
              </a:spcAft>
              <a:buClr>
                <a:srgbClr val="FFB612"/>
              </a:buClr>
              <a:buSzPct val="125000"/>
            </a:pPr>
            <a:r>
              <a:rPr lang="en-US" sz="1250" dirty="0">
                <a:latin typeface="Arial Regular" charset="0"/>
                <a:cs typeface="Arial"/>
              </a:rPr>
              <a:t>Ensure both logos are roughly equal in visual weight</a:t>
            </a:r>
          </a:p>
          <a:p>
            <a:pPr eaLnBrk="0" hangingPunct="0">
              <a:lnSpc>
                <a:spcPts val="1600"/>
              </a:lnSpc>
              <a:spcAft>
                <a:spcPts val="1200"/>
              </a:spcAft>
              <a:buClr>
                <a:srgbClr val="FFB612"/>
              </a:buClr>
              <a:buSzPct val="125000"/>
            </a:pPr>
            <a:r>
              <a:rPr lang="en-US" sz="1250" dirty="0">
                <a:latin typeface="Arial Regular" charset="0"/>
                <a:cs typeface="Arial"/>
              </a:rPr>
              <a:t>Separate the logos by a space equal to the Centric quote marks with a black, ½ </a:t>
            </a:r>
            <a:r>
              <a:rPr lang="en-US" sz="1250" dirty="0" err="1">
                <a:latin typeface="Arial Regular" charset="0"/>
                <a:cs typeface="Arial"/>
              </a:rPr>
              <a:t>pt</a:t>
            </a:r>
            <a:r>
              <a:rPr lang="en-US" sz="1250" dirty="0">
                <a:latin typeface="Arial Regular" charset="0"/>
                <a:cs typeface="Arial"/>
              </a:rPr>
              <a:t> vertical rule extending a single quote mark above and below the largest ascending and descending elements</a:t>
            </a:r>
          </a:p>
          <a:p>
            <a:pPr eaLnBrk="0" hangingPunct="0">
              <a:lnSpc>
                <a:spcPts val="1600"/>
              </a:lnSpc>
              <a:spcAft>
                <a:spcPts val="1200"/>
              </a:spcAft>
              <a:buClr>
                <a:srgbClr val="FFB612"/>
              </a:buClr>
              <a:buSzPct val="125000"/>
            </a:pPr>
            <a:r>
              <a:rPr lang="en-US" sz="1250" dirty="0">
                <a:latin typeface="Arial Regular" charset="0"/>
                <a:cs typeface="Arial"/>
              </a:rPr>
              <a:t>Optically align logos to best balance</a:t>
            </a:r>
          </a:p>
        </p:txBody>
      </p:sp>
      <p:cxnSp>
        <p:nvCxnSpPr>
          <p:cNvPr id="18" name="Straight Connector 17"/>
          <p:cNvCxnSpPr/>
          <p:nvPr/>
        </p:nvCxnSpPr>
        <p:spPr>
          <a:xfrm flipV="1">
            <a:off x="6077435" y="1654043"/>
            <a:ext cx="0" cy="4704424"/>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72998" y="4239220"/>
            <a:ext cx="208787" cy="208787"/>
          </a:xfrm>
          <a:prstGeom prst="rect">
            <a:avLst/>
          </a:prstGeom>
        </p:spPr>
      </p:pic>
      <p:pic>
        <p:nvPicPr>
          <p:cNvPr id="21" name="Picture 20"/>
          <p:cNvPicPr>
            <a:picLocks noChangeAspect="1"/>
          </p:cNvPicPr>
          <p:nvPr/>
        </p:nvPicPr>
        <p:blipFill>
          <a:blip r:embed="rId3"/>
          <a:stretch>
            <a:fillRect/>
          </a:stretch>
        </p:blipFill>
        <p:spPr>
          <a:xfrm>
            <a:off x="6442048" y="5350817"/>
            <a:ext cx="208787" cy="208787"/>
          </a:xfrm>
          <a:prstGeom prst="rect">
            <a:avLst/>
          </a:prstGeom>
        </p:spPr>
      </p:pic>
      <p:pic>
        <p:nvPicPr>
          <p:cNvPr id="22" name="Picture 21"/>
          <p:cNvPicPr>
            <a:picLocks noChangeAspect="1"/>
          </p:cNvPicPr>
          <p:nvPr/>
        </p:nvPicPr>
        <p:blipFill>
          <a:blip r:embed="rId2"/>
          <a:stretch>
            <a:fillRect/>
          </a:stretch>
        </p:blipFill>
        <p:spPr>
          <a:xfrm>
            <a:off x="472998" y="4587561"/>
            <a:ext cx="208787" cy="208787"/>
          </a:xfrm>
          <a:prstGeom prst="rect">
            <a:avLst/>
          </a:prstGeom>
        </p:spPr>
      </p:pic>
      <p:pic>
        <p:nvPicPr>
          <p:cNvPr id="23" name="Picture 22"/>
          <p:cNvPicPr>
            <a:picLocks noChangeAspect="1"/>
          </p:cNvPicPr>
          <p:nvPr/>
        </p:nvPicPr>
        <p:blipFill>
          <a:blip r:embed="rId2"/>
          <a:stretch>
            <a:fillRect/>
          </a:stretch>
        </p:blipFill>
        <p:spPr>
          <a:xfrm>
            <a:off x="472998" y="4953322"/>
            <a:ext cx="208787" cy="208787"/>
          </a:xfrm>
          <a:prstGeom prst="rect">
            <a:avLst/>
          </a:prstGeom>
        </p:spPr>
      </p:pic>
      <p:pic>
        <p:nvPicPr>
          <p:cNvPr id="24" name="Picture 23"/>
          <p:cNvPicPr>
            <a:picLocks noChangeAspect="1"/>
          </p:cNvPicPr>
          <p:nvPr/>
        </p:nvPicPr>
        <p:blipFill>
          <a:blip r:embed="rId2"/>
          <a:stretch>
            <a:fillRect/>
          </a:stretch>
        </p:blipFill>
        <p:spPr>
          <a:xfrm>
            <a:off x="472998" y="5701342"/>
            <a:ext cx="208787" cy="208787"/>
          </a:xfrm>
          <a:prstGeom prst="rect">
            <a:avLst/>
          </a:prstGeom>
        </p:spPr>
      </p:pic>
      <p:sp>
        <p:nvSpPr>
          <p:cNvPr id="30" name="Text Box 18"/>
          <p:cNvSpPr txBox="1">
            <a:spLocks noChangeArrowheads="1"/>
          </p:cNvSpPr>
          <p:nvPr/>
        </p:nvSpPr>
        <p:spPr bwMode="auto">
          <a:xfrm>
            <a:off x="6781225" y="5324690"/>
            <a:ext cx="4874050" cy="1241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sz="1250" dirty="0">
                <a:latin typeface="Arial Regular" charset="0"/>
                <a:cs typeface="Arial"/>
              </a:rPr>
              <a:t>Don’t alter the divider or add any extraneous design elements</a:t>
            </a:r>
          </a:p>
          <a:p>
            <a:pPr eaLnBrk="0" hangingPunct="0">
              <a:lnSpc>
                <a:spcPts val="1800"/>
              </a:lnSpc>
              <a:spcAft>
                <a:spcPts val="1200"/>
              </a:spcAft>
              <a:buClr>
                <a:srgbClr val="FFB612"/>
              </a:buClr>
              <a:buSzPct val="125000"/>
            </a:pPr>
            <a:r>
              <a:rPr lang="en-US" sz="1250" dirty="0">
                <a:latin typeface="Arial Regular" charset="0"/>
                <a:cs typeface="Arial"/>
              </a:rPr>
              <a:t>Don’t combine full-color and B&amp;W versions of the logo together</a:t>
            </a:r>
          </a:p>
          <a:p>
            <a:pPr eaLnBrk="0" hangingPunct="0">
              <a:lnSpc>
                <a:spcPts val="1800"/>
              </a:lnSpc>
              <a:spcAft>
                <a:spcPts val="1200"/>
              </a:spcAft>
              <a:buClr>
                <a:srgbClr val="FFB612"/>
              </a:buClr>
              <a:buSzPct val="125000"/>
            </a:pPr>
            <a:r>
              <a:rPr lang="en-US" sz="1250" dirty="0">
                <a:latin typeface="Arial Regular" charset="0"/>
                <a:cs typeface="Arial"/>
              </a:rPr>
              <a:t>Don’t use low quality or distorted logos</a:t>
            </a:r>
          </a:p>
          <a:p>
            <a:pPr eaLnBrk="0" hangingPunct="0">
              <a:lnSpc>
                <a:spcPts val="1800"/>
              </a:lnSpc>
              <a:spcAft>
                <a:spcPts val="1200"/>
              </a:spcAft>
              <a:buClr>
                <a:srgbClr val="FFB612"/>
              </a:buClr>
              <a:buSzPct val="125000"/>
            </a:pPr>
            <a:endParaRPr lang="en-US" sz="1250" dirty="0">
              <a:latin typeface="Arial Regular" charset="0"/>
              <a:cs typeface="Arial"/>
            </a:endParaRPr>
          </a:p>
        </p:txBody>
      </p:sp>
      <p:pic>
        <p:nvPicPr>
          <p:cNvPr id="31" name="Picture 30"/>
          <p:cNvPicPr>
            <a:picLocks noChangeAspect="1"/>
          </p:cNvPicPr>
          <p:nvPr/>
        </p:nvPicPr>
        <p:blipFill>
          <a:blip r:embed="rId3"/>
          <a:stretch>
            <a:fillRect/>
          </a:stretch>
        </p:blipFill>
        <p:spPr>
          <a:xfrm>
            <a:off x="6442048" y="5722400"/>
            <a:ext cx="208787" cy="208787"/>
          </a:xfrm>
          <a:prstGeom prst="rect">
            <a:avLst/>
          </a:prstGeom>
        </p:spPr>
      </p:pic>
      <p:pic>
        <p:nvPicPr>
          <p:cNvPr id="37" name="Picture 36"/>
          <p:cNvPicPr>
            <a:picLocks noChangeAspect="1"/>
          </p:cNvPicPr>
          <p:nvPr/>
        </p:nvPicPr>
        <p:blipFill>
          <a:blip r:embed="rId4"/>
          <a:stretch>
            <a:fillRect/>
          </a:stretch>
        </p:blipFill>
        <p:spPr>
          <a:xfrm>
            <a:off x="1264104" y="3366927"/>
            <a:ext cx="1591815" cy="221371"/>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3293093"/>
            <a:ext cx="1371165" cy="357695"/>
          </a:xfrm>
          <a:prstGeom prst="rect">
            <a:avLst/>
          </a:prstGeom>
        </p:spPr>
      </p:pic>
      <p:cxnSp>
        <p:nvCxnSpPr>
          <p:cNvPr id="40" name="Straight Connector 39"/>
          <p:cNvCxnSpPr/>
          <p:nvPr/>
        </p:nvCxnSpPr>
        <p:spPr>
          <a:xfrm flipV="1">
            <a:off x="3036173" y="3261106"/>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6"/>
          <a:srcRect l="46580"/>
          <a:stretch/>
        </p:blipFill>
        <p:spPr>
          <a:xfrm rot="5400000" flipH="1">
            <a:off x="3522099" y="3542492"/>
            <a:ext cx="92955" cy="221371"/>
          </a:xfrm>
          <a:prstGeom prst="rect">
            <a:avLst/>
          </a:prstGeom>
        </p:spPr>
      </p:pic>
      <p:pic>
        <p:nvPicPr>
          <p:cNvPr id="47" name="Picture 46"/>
          <p:cNvPicPr>
            <a:picLocks noChangeAspect="1"/>
          </p:cNvPicPr>
          <p:nvPr/>
        </p:nvPicPr>
        <p:blipFill rotWithShape="1">
          <a:blip r:embed="rId6"/>
          <a:srcRect l="46580"/>
          <a:stretch/>
        </p:blipFill>
        <p:spPr>
          <a:xfrm rot="16200000" flipH="1" flipV="1">
            <a:off x="3304675" y="3182408"/>
            <a:ext cx="92955" cy="221371"/>
          </a:xfrm>
          <a:prstGeom prst="rect">
            <a:avLst/>
          </a:prstGeom>
        </p:spPr>
      </p:pic>
      <p:cxnSp>
        <p:nvCxnSpPr>
          <p:cNvPr id="48" name="Straight Connector 47"/>
          <p:cNvCxnSpPr/>
          <p:nvPr/>
        </p:nvCxnSpPr>
        <p:spPr>
          <a:xfrm>
            <a:off x="1264104" y="3264743"/>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264104" y="3675275"/>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a:stretch>
            <a:fillRect/>
          </a:stretch>
        </p:blipFill>
        <p:spPr>
          <a:xfrm flipH="1">
            <a:off x="2857678" y="3367607"/>
            <a:ext cx="174008" cy="221371"/>
          </a:xfrm>
          <a:prstGeom prst="rect">
            <a:avLst/>
          </a:prstGeom>
        </p:spPr>
      </p:pic>
      <p:pic>
        <p:nvPicPr>
          <p:cNvPr id="55" name="Picture 54"/>
          <p:cNvPicPr>
            <a:picLocks noChangeAspect="1"/>
          </p:cNvPicPr>
          <p:nvPr/>
        </p:nvPicPr>
        <p:blipFill>
          <a:blip r:embed="rId6"/>
          <a:stretch>
            <a:fillRect/>
          </a:stretch>
        </p:blipFill>
        <p:spPr>
          <a:xfrm>
            <a:off x="3049567" y="3368071"/>
            <a:ext cx="174008" cy="221371"/>
          </a:xfrm>
          <a:prstGeom prst="rect">
            <a:avLst/>
          </a:prstGeom>
        </p:spPr>
      </p:pic>
      <p:pic>
        <p:nvPicPr>
          <p:cNvPr id="57" name="Picture 56"/>
          <p:cNvPicPr>
            <a:picLocks noChangeAspect="1"/>
          </p:cNvPicPr>
          <p:nvPr/>
        </p:nvPicPr>
        <p:blipFill>
          <a:blip r:embed="rId4"/>
          <a:stretch>
            <a:fillRect/>
          </a:stretch>
        </p:blipFill>
        <p:spPr>
          <a:xfrm>
            <a:off x="1264104" y="2409704"/>
            <a:ext cx="1591815" cy="221371"/>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2335870"/>
            <a:ext cx="1371165" cy="357695"/>
          </a:xfrm>
          <a:prstGeom prst="rect">
            <a:avLst/>
          </a:prstGeom>
        </p:spPr>
      </p:pic>
      <p:cxnSp>
        <p:nvCxnSpPr>
          <p:cNvPr id="59" name="Straight Connector 58"/>
          <p:cNvCxnSpPr/>
          <p:nvPr/>
        </p:nvCxnSpPr>
        <p:spPr>
          <a:xfrm flipV="1">
            <a:off x="3036173" y="2303883"/>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56086" y="165404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68" name="TextBox 67"/>
          <p:cNvSpPr txBox="1"/>
          <p:nvPr/>
        </p:nvSpPr>
        <p:spPr>
          <a:xfrm>
            <a:off x="2735549" y="165404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pic>
        <p:nvPicPr>
          <p:cNvPr id="69" name="Picture 68"/>
          <p:cNvPicPr>
            <a:picLocks noChangeAspect="1"/>
          </p:cNvPicPr>
          <p:nvPr/>
        </p:nvPicPr>
        <p:blipFill>
          <a:blip r:embed="rId4"/>
          <a:stretch>
            <a:fillRect/>
          </a:stretch>
        </p:blipFill>
        <p:spPr>
          <a:xfrm>
            <a:off x="7524257" y="2328209"/>
            <a:ext cx="1291556" cy="179615"/>
          </a:xfrm>
          <a:prstGeom prst="rect">
            <a:avLst/>
          </a:prstGeom>
        </p:spPr>
      </p:pic>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2250616"/>
            <a:ext cx="861819" cy="325984"/>
          </a:xfrm>
          <a:prstGeom prst="rect">
            <a:avLst/>
          </a:prstGeom>
        </p:spPr>
      </p:pic>
      <p:pic>
        <p:nvPicPr>
          <p:cNvPr id="78" name="Picture 77"/>
          <p:cNvPicPr>
            <a:picLocks noChangeAspect="1"/>
          </p:cNvPicPr>
          <p:nvPr/>
        </p:nvPicPr>
        <p:blipFill>
          <a:blip r:embed="rId4"/>
          <a:stretch>
            <a:fillRect/>
          </a:stretch>
        </p:blipFill>
        <p:spPr>
          <a:xfrm>
            <a:off x="9000916" y="3099237"/>
            <a:ext cx="1291556" cy="179615"/>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18" y="3039330"/>
            <a:ext cx="1112527" cy="290224"/>
          </a:xfrm>
          <a:prstGeom prst="rect">
            <a:avLst/>
          </a:prstGeom>
        </p:spPr>
      </p:pic>
      <p:cxnSp>
        <p:nvCxnSpPr>
          <p:cNvPr id="80" name="Straight Connector 79"/>
          <p:cNvCxnSpPr>
            <a:cxnSpLocks/>
          </p:cNvCxnSpPr>
          <p:nvPr/>
        </p:nvCxnSpPr>
        <p:spPr>
          <a:xfrm flipV="1">
            <a:off x="8810387" y="3013377"/>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a:stretch>
            <a:fillRect/>
          </a:stretch>
        </p:blipFill>
        <p:spPr>
          <a:xfrm>
            <a:off x="7477875" y="3870265"/>
            <a:ext cx="1291556" cy="179615"/>
          </a:xfrm>
          <a:prstGeom prst="rect">
            <a:avLst/>
          </a:prstGeom>
        </p:spPr>
      </p:pic>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3810358"/>
            <a:ext cx="1112527" cy="290224"/>
          </a:xfrm>
          <a:prstGeom prst="rect">
            <a:avLst/>
          </a:prstGeom>
        </p:spPr>
      </p:pic>
      <p:pic>
        <p:nvPicPr>
          <p:cNvPr id="86" name="Picture 85"/>
          <p:cNvPicPr>
            <a:picLocks noChangeAspect="1"/>
          </p:cNvPicPr>
          <p:nvPr/>
        </p:nvPicPr>
        <p:blipFill>
          <a:blip r:embed="rId4">
            <a:grayscl/>
          </a:blip>
          <a:stretch>
            <a:fillRect/>
          </a:stretch>
        </p:blipFill>
        <p:spPr>
          <a:xfrm>
            <a:off x="7524257" y="4641293"/>
            <a:ext cx="1291556" cy="179615"/>
          </a:xfrm>
          <a:prstGeom prst="rect">
            <a:avLst/>
          </a:prstGeom>
        </p:spPr>
      </p:pic>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339" y="4581386"/>
            <a:ext cx="1112527" cy="290224"/>
          </a:xfrm>
          <a:prstGeom prst="rect">
            <a:avLst/>
          </a:prstGeom>
        </p:spPr>
      </p:pic>
      <p:cxnSp>
        <p:nvCxnSpPr>
          <p:cNvPr id="88" name="Straight Connector 87"/>
          <p:cNvCxnSpPr/>
          <p:nvPr/>
        </p:nvCxnSpPr>
        <p:spPr>
          <a:xfrm flipV="1">
            <a:off x="8962067" y="4555433"/>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Box 18"/>
          <p:cNvSpPr txBox="1">
            <a:spLocks noChangeArrowheads="1"/>
          </p:cNvSpPr>
          <p:nvPr/>
        </p:nvSpPr>
        <p:spPr bwMode="auto">
          <a:xfrm>
            <a:off x="8878929" y="3865663"/>
            <a:ext cx="479535" cy="22526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dirty="0">
                <a:solidFill>
                  <a:schemeClr val="accent1"/>
                </a:solidFill>
                <a:latin typeface="Arial Regular" charset="0"/>
                <a:cs typeface="Arial"/>
              </a:rPr>
              <a:t>&amp;</a:t>
            </a:r>
          </a:p>
        </p:txBody>
      </p:sp>
      <p:pic>
        <p:nvPicPr>
          <p:cNvPr id="42" name="Picture 41">
            <a:extLst>
              <a:ext uri="{FF2B5EF4-FFF2-40B4-BE49-F238E27FC236}">
                <a16:creationId xmlns:a16="http://schemas.microsoft.com/office/drawing/2014/main" id="{26A7DC48-D000-CB46-B19C-F98BD2BFA243}"/>
              </a:ext>
            </a:extLst>
          </p:cNvPr>
          <p:cNvPicPr>
            <a:picLocks noChangeAspect="1"/>
          </p:cNvPicPr>
          <p:nvPr/>
        </p:nvPicPr>
        <p:blipFill>
          <a:blip r:embed="rId3"/>
          <a:stretch>
            <a:fillRect/>
          </a:stretch>
        </p:blipFill>
        <p:spPr>
          <a:xfrm>
            <a:off x="6442047" y="6088159"/>
            <a:ext cx="208787" cy="208787"/>
          </a:xfrm>
          <a:prstGeom prst="rect">
            <a:avLst/>
          </a:prstGeom>
        </p:spPr>
      </p:pic>
      <p:cxnSp>
        <p:nvCxnSpPr>
          <p:cNvPr id="44" name="Straight Connector 43">
            <a:extLst>
              <a:ext uri="{FF2B5EF4-FFF2-40B4-BE49-F238E27FC236}">
                <a16:creationId xmlns:a16="http://schemas.microsoft.com/office/drawing/2014/main" id="{DD39805B-F7DD-4444-B792-2E51F7678B6D}"/>
              </a:ext>
            </a:extLst>
          </p:cNvPr>
          <p:cNvCxnSpPr>
            <a:cxnSpLocks/>
          </p:cNvCxnSpPr>
          <p:nvPr/>
        </p:nvCxnSpPr>
        <p:spPr>
          <a:xfrm flipV="1">
            <a:off x="8985048" y="2232541"/>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193B2C5-A577-024E-ADEA-9DB7EE6E6755}"/>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Co-branding Guidelines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15743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563471-3D17-194E-A0E8-77D2C304AE58}"/>
              </a:ext>
            </a:extLst>
          </p:cNvPr>
          <p:cNvSpPr>
            <a:spLocks noGrp="1"/>
          </p:cNvSpPr>
          <p:nvPr>
            <p:ph type="title"/>
          </p:nvPr>
        </p:nvSpPr>
        <p:spPr/>
        <p:txBody>
          <a:bodyPr/>
          <a:lstStyle/>
          <a:p>
            <a:r>
              <a:rPr lang="en-US" dirty="0">
                <a:cs typeface="Arial" panose="020B0604020202020204" pitchFamily="34" charset="0"/>
              </a:rPr>
              <a:t>Icons + Colors + Stock Images</a:t>
            </a:r>
          </a:p>
        </p:txBody>
      </p:sp>
      <p:sp>
        <p:nvSpPr>
          <p:cNvPr id="32" name="Rectangle 31">
            <a:extLst>
              <a:ext uri="{FF2B5EF4-FFF2-40B4-BE49-F238E27FC236}">
                <a16:creationId xmlns:a16="http://schemas.microsoft.com/office/drawing/2014/main" id="{E61D7C3D-F86C-FA41-A0FB-1CBF4475172C}"/>
              </a:ext>
            </a:extLst>
          </p:cNvPr>
          <p:cNvSpPr/>
          <p:nvPr/>
        </p:nvSpPr>
        <p:spPr>
          <a:xfrm>
            <a:off x="7721600" y="1910850"/>
            <a:ext cx="4158249" cy="160076"/>
          </a:xfrm>
          <a:prstGeom prst="rect">
            <a:avLst/>
          </a:prstGeom>
          <a:solidFill>
            <a:schemeClr val="accent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839A36-56E8-E146-BE5A-57153F2D5308}"/>
              </a:ext>
            </a:extLst>
          </p:cNvPr>
          <p:cNvSpPr/>
          <p:nvPr/>
        </p:nvSpPr>
        <p:spPr>
          <a:xfrm>
            <a:off x="7721600" y="2591334"/>
            <a:ext cx="4158249" cy="160076"/>
          </a:xfrm>
          <a:prstGeom prst="rect">
            <a:avLst/>
          </a:prstGeom>
          <a:solidFill>
            <a:schemeClr val="accent3"/>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C981F-69EE-3A41-AFC1-F46E88507CCD}"/>
              </a:ext>
            </a:extLst>
          </p:cNvPr>
          <p:cNvSpPr/>
          <p:nvPr/>
        </p:nvSpPr>
        <p:spPr>
          <a:xfrm>
            <a:off x="7721600" y="3314348"/>
            <a:ext cx="4158249" cy="160076"/>
          </a:xfrm>
          <a:prstGeom prst="rect">
            <a:avLst/>
          </a:prstGeom>
          <a:solidFill>
            <a:schemeClr val="bg2"/>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C1FCD3-D210-554A-B856-92E4C58D2675}"/>
              </a:ext>
            </a:extLst>
          </p:cNvPr>
          <p:cNvSpPr/>
          <p:nvPr/>
        </p:nvSpPr>
        <p:spPr>
          <a:xfrm>
            <a:off x="7785396" y="1446412"/>
            <a:ext cx="1173719"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#412C5D</a:t>
            </a:r>
          </a:p>
        </p:txBody>
      </p:sp>
      <p:sp>
        <p:nvSpPr>
          <p:cNvPr id="37" name="Rectangle 36">
            <a:extLst>
              <a:ext uri="{FF2B5EF4-FFF2-40B4-BE49-F238E27FC236}">
                <a16:creationId xmlns:a16="http://schemas.microsoft.com/office/drawing/2014/main" id="{A57B29A6-DE73-8B48-B623-440A60F2A4FF}"/>
              </a:ext>
            </a:extLst>
          </p:cNvPr>
          <p:cNvSpPr/>
          <p:nvPr/>
        </p:nvSpPr>
        <p:spPr>
          <a:xfrm>
            <a:off x="7785396" y="2148161"/>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#FCB516</a:t>
            </a:r>
          </a:p>
        </p:txBody>
      </p:sp>
      <p:sp>
        <p:nvSpPr>
          <p:cNvPr id="39" name="Rectangle 38">
            <a:extLst>
              <a:ext uri="{FF2B5EF4-FFF2-40B4-BE49-F238E27FC236}">
                <a16:creationId xmlns:a16="http://schemas.microsoft.com/office/drawing/2014/main" id="{29BC5BF8-2D51-1E4C-8F2D-965FE5AC4DB5}"/>
              </a:ext>
            </a:extLst>
          </p:cNvPr>
          <p:cNvSpPr/>
          <p:nvPr/>
        </p:nvSpPr>
        <p:spPr>
          <a:xfrm>
            <a:off x="7785396" y="2892440"/>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#E7E6E6</a:t>
            </a:r>
          </a:p>
        </p:txBody>
      </p:sp>
      <p:sp>
        <p:nvSpPr>
          <p:cNvPr id="40" name="Rectangle 39">
            <a:extLst>
              <a:ext uri="{FF2B5EF4-FFF2-40B4-BE49-F238E27FC236}">
                <a16:creationId xmlns:a16="http://schemas.microsoft.com/office/drawing/2014/main" id="{4EF1C133-352F-C241-9E7D-460A0AF2AC5E}"/>
              </a:ext>
            </a:extLst>
          </p:cNvPr>
          <p:cNvSpPr/>
          <p:nvPr/>
        </p:nvSpPr>
        <p:spPr>
          <a:xfrm>
            <a:off x="7721600" y="3931036"/>
            <a:ext cx="4158249" cy="160076"/>
          </a:xfrm>
          <a:prstGeom prst="rect">
            <a:avLst/>
          </a:prstGeom>
          <a:solidFill>
            <a:schemeClr val="tx1">
              <a:lumMod val="85000"/>
              <a:lumOff val="15000"/>
            </a:schemeClr>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A7EAE2-CF93-5144-B370-F6FAE64DED5E}"/>
              </a:ext>
            </a:extLst>
          </p:cNvPr>
          <p:cNvSpPr/>
          <p:nvPr/>
        </p:nvSpPr>
        <p:spPr>
          <a:xfrm>
            <a:off x="7806661" y="3530393"/>
            <a:ext cx="1122423"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#262626</a:t>
            </a:r>
          </a:p>
        </p:txBody>
      </p:sp>
      <p:sp>
        <p:nvSpPr>
          <p:cNvPr id="52" name="Rectangle 51">
            <a:extLst>
              <a:ext uri="{FF2B5EF4-FFF2-40B4-BE49-F238E27FC236}">
                <a16:creationId xmlns:a16="http://schemas.microsoft.com/office/drawing/2014/main" id="{F4BE24F4-972A-874F-A6FF-9E21AD30E3E3}"/>
              </a:ext>
            </a:extLst>
          </p:cNvPr>
          <p:cNvSpPr/>
          <p:nvPr/>
        </p:nvSpPr>
        <p:spPr>
          <a:xfrm>
            <a:off x="7642792" y="4602409"/>
            <a:ext cx="3846916"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STOCK IMAGES &amp; ICONS</a:t>
            </a:r>
          </a:p>
        </p:txBody>
      </p:sp>
      <p:sp>
        <p:nvSpPr>
          <p:cNvPr id="12" name="Rectangle 11">
            <a:extLst>
              <a:ext uri="{FF2B5EF4-FFF2-40B4-BE49-F238E27FC236}">
                <a16:creationId xmlns:a16="http://schemas.microsoft.com/office/drawing/2014/main" id="{06469873-FA02-9E40-8837-3FD406985B85}"/>
              </a:ext>
            </a:extLst>
          </p:cNvPr>
          <p:cNvSpPr/>
          <p:nvPr/>
        </p:nvSpPr>
        <p:spPr>
          <a:xfrm>
            <a:off x="7518240" y="5322010"/>
            <a:ext cx="3531736" cy="369332"/>
          </a:xfrm>
          <a:prstGeom prst="rect">
            <a:avLst/>
          </a:prstGeom>
        </p:spPr>
        <p:txBody>
          <a:bodyPr wrap="none">
            <a:spAutoFit/>
          </a:bodyPr>
          <a:lstStyle/>
          <a:p>
            <a:r>
              <a:rPr lang="en-US" i="1" dirty="0">
                <a:latin typeface="Arial" panose="020B0604020202020204" pitchFamily="34" charset="0"/>
                <a:cs typeface="Arial" panose="020B0604020202020204" pitchFamily="34" charset="0"/>
              </a:rPr>
              <a:t> Password: </a:t>
            </a:r>
            <a:r>
              <a:rPr lang="en-US" dirty="0">
                <a:latin typeface="Arial" panose="020B0604020202020204" pitchFamily="34" charset="0"/>
                <a:cs typeface="Arial" panose="020B0604020202020204" pitchFamily="34" charset="0"/>
              </a:rPr>
              <a:t>centricmarketing123!</a:t>
            </a:r>
          </a:p>
        </p:txBody>
      </p:sp>
      <p:sp>
        <p:nvSpPr>
          <p:cNvPr id="13" name="Rectangle 12">
            <a:extLst>
              <a:ext uri="{FF2B5EF4-FFF2-40B4-BE49-F238E27FC236}">
                <a16:creationId xmlns:a16="http://schemas.microsoft.com/office/drawing/2014/main" id="{E6197C44-EB7A-9A41-8083-714366249D6D}"/>
              </a:ext>
            </a:extLst>
          </p:cNvPr>
          <p:cNvSpPr/>
          <p:nvPr/>
        </p:nvSpPr>
        <p:spPr>
          <a:xfrm>
            <a:off x="7642792" y="4952678"/>
            <a:ext cx="42370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https://centricconsulting.smugmug.com/</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720B1B0C-343B-F845-9DC8-9A7305CE6301}"/>
              </a:ext>
            </a:extLst>
          </p:cNvPr>
          <p:cNvSpPr/>
          <p:nvPr/>
        </p:nvSpPr>
        <p:spPr>
          <a:xfrm>
            <a:off x="7642792" y="935979"/>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COLORS</a:t>
            </a:r>
          </a:p>
        </p:txBody>
      </p:sp>
      <p:sp>
        <p:nvSpPr>
          <p:cNvPr id="94" name="Rectangle 93">
            <a:extLst>
              <a:ext uri="{FF2B5EF4-FFF2-40B4-BE49-F238E27FC236}">
                <a16:creationId xmlns:a16="http://schemas.microsoft.com/office/drawing/2014/main" id="{85AD5824-9FC7-2745-9F08-8AC553B59C45}"/>
              </a:ext>
            </a:extLst>
          </p:cNvPr>
          <p:cNvSpPr/>
          <p:nvPr/>
        </p:nvSpPr>
        <p:spPr>
          <a:xfrm>
            <a:off x="218422" y="880581"/>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ICONS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669" y="1539660"/>
            <a:ext cx="601846" cy="554827"/>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7455" y="1557113"/>
            <a:ext cx="620721" cy="519920"/>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669" y="2428492"/>
            <a:ext cx="601846" cy="601846"/>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7940" y="2452144"/>
            <a:ext cx="579750" cy="554543"/>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39326" y="2434713"/>
            <a:ext cx="442053" cy="589404"/>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76655" y="2414864"/>
            <a:ext cx="576677" cy="629102"/>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1540" y="3357850"/>
            <a:ext cx="560105" cy="555398"/>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73441" y="3361380"/>
            <a:ext cx="608749" cy="548339"/>
          </a:xfrm>
          <a:prstGeom prst="rect">
            <a:avLst/>
          </a:prstGeom>
        </p:spPr>
      </p:pic>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51363" y="3367597"/>
            <a:ext cx="617979" cy="535904"/>
          </a:xfrm>
          <a:prstGeom prst="rect">
            <a:avLst/>
          </a:prstGeom>
        </p:spPr>
      </p:pic>
      <p:pic>
        <p:nvPicPr>
          <p:cNvPr id="18" name="Picture 1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87557" y="3414048"/>
            <a:ext cx="554872" cy="443003"/>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52154" y="3369876"/>
            <a:ext cx="527062" cy="531347"/>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56142" y="3375489"/>
            <a:ext cx="615557" cy="520121"/>
          </a:xfrm>
          <a:prstGeom prst="rect">
            <a:avLst/>
          </a:prstGeom>
        </p:spPr>
      </p:pic>
      <p:pic>
        <p:nvPicPr>
          <p:cNvPr id="27" name="Picture 2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58727" y="2425308"/>
            <a:ext cx="513917" cy="608214"/>
          </a:xfrm>
          <a:prstGeom prst="rect">
            <a:avLst/>
          </a:prstGeom>
        </p:spPr>
      </p:pic>
      <p:pic>
        <p:nvPicPr>
          <p:cNvPr id="29" name="Picture 2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64351" y="1517504"/>
            <a:ext cx="599138" cy="599138"/>
          </a:xfrm>
          <a:prstGeom prst="rect">
            <a:avLst/>
          </a:prstGeom>
        </p:spPr>
      </p:pic>
      <p:pic>
        <p:nvPicPr>
          <p:cNvPr id="30" name="Picture 2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889720" y="1513250"/>
            <a:ext cx="541264" cy="607646"/>
          </a:xfrm>
          <a:prstGeom prst="rect">
            <a:avLst/>
          </a:prstGeom>
        </p:spPr>
      </p:pic>
      <p:pic>
        <p:nvPicPr>
          <p:cNvPr id="31" name="Picture 3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76655" y="1528735"/>
            <a:ext cx="576677" cy="576677"/>
          </a:xfrm>
          <a:prstGeom prst="rect">
            <a:avLst/>
          </a:prstGeom>
        </p:spPr>
      </p:pic>
      <p:pic>
        <p:nvPicPr>
          <p:cNvPr id="35" name="Picture 34"/>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984109" y="1531763"/>
            <a:ext cx="663153" cy="570620"/>
          </a:xfrm>
          <a:prstGeom prst="rect">
            <a:avLst/>
          </a:prstGeom>
        </p:spPr>
      </p:pic>
      <p:pic>
        <p:nvPicPr>
          <p:cNvPr id="36" name="Picture 35"/>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63305" y="2443464"/>
            <a:ext cx="601231" cy="571903"/>
          </a:xfrm>
          <a:prstGeom prst="rect">
            <a:avLst/>
          </a:prstGeom>
        </p:spPr>
      </p:pic>
      <p:pic>
        <p:nvPicPr>
          <p:cNvPr id="38" name="Picture 37"/>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2292" y="4253546"/>
            <a:ext cx="558601" cy="643389"/>
          </a:xfrm>
          <a:prstGeom prst="rect">
            <a:avLst/>
          </a:prstGeom>
        </p:spPr>
      </p:pic>
      <p:pic>
        <p:nvPicPr>
          <p:cNvPr id="41" name="Picture 4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844875" y="4233771"/>
            <a:ext cx="465881" cy="682939"/>
          </a:xfrm>
          <a:prstGeom prst="rect">
            <a:avLst/>
          </a:prstGeom>
        </p:spPr>
      </p:pic>
      <p:pic>
        <p:nvPicPr>
          <p:cNvPr id="42" name="Picture 4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865741" y="4299197"/>
            <a:ext cx="589223" cy="552086"/>
          </a:xfrm>
          <a:prstGeom prst="rect">
            <a:avLst/>
          </a:prstGeom>
        </p:spPr>
      </p:pic>
      <p:pic>
        <p:nvPicPr>
          <p:cNvPr id="43" name="Picture 42"/>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87542" y="4285726"/>
            <a:ext cx="554903" cy="579029"/>
          </a:xfrm>
          <a:prstGeom prst="rect">
            <a:avLst/>
          </a:prstGeom>
        </p:spPr>
      </p:pic>
      <p:pic>
        <p:nvPicPr>
          <p:cNvPr id="45" name="Picture 4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031381" y="4295796"/>
            <a:ext cx="568608" cy="558888"/>
          </a:xfrm>
          <a:prstGeom prst="rect">
            <a:avLst/>
          </a:prstGeom>
        </p:spPr>
      </p:pic>
      <p:pic>
        <p:nvPicPr>
          <p:cNvPr id="46" name="Picture 4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49585" y="4252506"/>
            <a:ext cx="428670" cy="645469"/>
          </a:xfrm>
          <a:prstGeom prst="rect">
            <a:avLst/>
          </a:prstGeom>
        </p:spPr>
      </p:pic>
      <p:pic>
        <p:nvPicPr>
          <p:cNvPr id="47" name="Picture 4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94986" y="5295683"/>
            <a:ext cx="573213" cy="563739"/>
          </a:xfrm>
          <a:prstGeom prst="rect">
            <a:avLst/>
          </a:prstGeom>
        </p:spPr>
      </p:pic>
      <p:pic>
        <p:nvPicPr>
          <p:cNvPr id="48" name="Picture 4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792376" y="5292113"/>
            <a:ext cx="570879" cy="570879"/>
          </a:xfrm>
          <a:prstGeom prst="rect">
            <a:avLst/>
          </a:prstGeom>
        </p:spPr>
      </p:pic>
      <p:pic>
        <p:nvPicPr>
          <p:cNvPr id="49" name="Picture 4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907892" y="5325092"/>
            <a:ext cx="504920" cy="504920"/>
          </a:xfrm>
          <a:prstGeom prst="rect">
            <a:avLst/>
          </a:prstGeom>
        </p:spPr>
      </p:pic>
      <p:pic>
        <p:nvPicPr>
          <p:cNvPr id="56" name="Picture 55"/>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960834" y="5255797"/>
            <a:ext cx="608319" cy="643511"/>
          </a:xfrm>
          <a:prstGeom prst="rect">
            <a:avLst/>
          </a:prstGeom>
        </p:spPr>
      </p:pic>
      <p:pic>
        <p:nvPicPr>
          <p:cNvPr id="57" name="Picture 5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989602" y="5290915"/>
            <a:ext cx="652166" cy="573275"/>
          </a:xfrm>
          <a:prstGeom prst="rect">
            <a:avLst/>
          </a:prstGeom>
        </p:spPr>
      </p:pic>
      <p:pic>
        <p:nvPicPr>
          <p:cNvPr id="59" name="Picture 58"/>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033692" y="5323720"/>
            <a:ext cx="660457" cy="507664"/>
          </a:xfrm>
          <a:prstGeom prst="rect">
            <a:avLst/>
          </a:prstGeom>
        </p:spPr>
      </p:pic>
    </p:spTree>
    <p:extLst>
      <p:ext uri="{BB962C8B-B14F-4D97-AF65-F5344CB8AC3E}">
        <p14:creationId xmlns:p14="http://schemas.microsoft.com/office/powerpoint/2010/main" val="37908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4384475"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1</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2</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3</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4</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Section 5</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0X</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9138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Simple table of contents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1371600"/>
            <a:ext cx="11583987" cy="4114800"/>
          </a:xfrm>
        </p:spPr>
        <p:txBody>
          <a:bodyPr/>
          <a:lstStyle/>
          <a:p>
            <a:pPr>
              <a:lnSpc>
                <a:spcPts val="2700"/>
              </a:lnSpc>
            </a:pPr>
            <a:r>
              <a:rPr lang="en-US" sz="2000" dirty="0"/>
              <a:t>Title 1</a:t>
            </a:r>
          </a:p>
          <a:p>
            <a:pPr lvl="1">
              <a:lnSpc>
                <a:spcPts val="2700"/>
              </a:lnSpc>
            </a:pPr>
            <a:r>
              <a:rPr lang="en-US" sz="2000" dirty="0"/>
              <a:t>Title 2</a:t>
            </a:r>
          </a:p>
          <a:p>
            <a:pPr lvl="1">
              <a:lnSpc>
                <a:spcPts val="2700"/>
              </a:lnSpc>
            </a:pPr>
            <a:r>
              <a:rPr lang="en-US" sz="2000" dirty="0"/>
              <a:t>Title 3</a:t>
            </a:r>
          </a:p>
          <a:p>
            <a:pPr marL="512064" lvl="1" indent="0">
              <a:buNone/>
            </a:pPr>
            <a:endParaRPr lang="en-US" sz="2000" dirty="0"/>
          </a:p>
        </p:txBody>
      </p:sp>
    </p:spTree>
    <p:extLst>
      <p:ext uri="{BB962C8B-B14F-4D97-AF65-F5344CB8AC3E}">
        <p14:creationId xmlns:p14="http://schemas.microsoft.com/office/powerpoint/2010/main" val="387498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0" dirty="0">
                <a:solidFill>
                  <a:srgbClr val="311F4A"/>
                </a:solidFill>
              </a:rPr>
              <a:t>Proven success</a:t>
            </a:r>
          </a:p>
        </p:txBody>
      </p:sp>
      <p:sp>
        <p:nvSpPr>
          <p:cNvPr id="3" name="Text Placeholder 2"/>
          <p:cNvSpPr>
            <a:spLocks noGrp="1"/>
          </p:cNvSpPr>
          <p:nvPr>
            <p:ph type="body" sz="quarter" idx="10"/>
          </p:nvPr>
        </p:nvSpPr>
        <p:spPr>
          <a:xfrm>
            <a:off x="303213" y="693850"/>
            <a:ext cx="11657456" cy="533400"/>
          </a:xfrm>
        </p:spPr>
        <p:txBody>
          <a:bodyPr>
            <a:noAutofit/>
          </a:bodyPr>
          <a:lstStyle/>
          <a:p>
            <a:r>
              <a:rPr lang="en-US" dirty="0">
                <a:solidFill>
                  <a:schemeClr val="tx1"/>
                </a:solidFill>
              </a:rPr>
              <a:t>Example teaming arrangements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96865345"/>
              </p:ext>
            </p:extLst>
          </p:nvPr>
        </p:nvGraphicFramePr>
        <p:xfrm>
          <a:off x="303213" y="1228065"/>
          <a:ext cx="11345494" cy="4630470"/>
        </p:xfrm>
        <a:graphic>
          <a:graphicData uri="http://schemas.openxmlformats.org/drawingml/2006/table">
            <a:tbl>
              <a:tblPr firstRow="1" bandRow="1">
                <a:tableStyleId>{5C22544A-7EE6-4342-B048-85BDC9FD1C3A}</a:tableStyleId>
              </a:tblPr>
              <a:tblGrid>
                <a:gridCol w="2998838">
                  <a:extLst>
                    <a:ext uri="{9D8B030D-6E8A-4147-A177-3AD203B41FA5}">
                      <a16:colId xmlns:a16="http://schemas.microsoft.com/office/drawing/2014/main" val="20000"/>
                    </a:ext>
                  </a:extLst>
                </a:gridCol>
                <a:gridCol w="1460599">
                  <a:extLst>
                    <a:ext uri="{9D8B030D-6E8A-4147-A177-3AD203B41FA5}">
                      <a16:colId xmlns:a16="http://schemas.microsoft.com/office/drawing/2014/main" val="20001"/>
                    </a:ext>
                  </a:extLst>
                </a:gridCol>
                <a:gridCol w="1905442">
                  <a:extLst>
                    <a:ext uri="{9D8B030D-6E8A-4147-A177-3AD203B41FA5}">
                      <a16:colId xmlns:a16="http://schemas.microsoft.com/office/drawing/2014/main" val="20002"/>
                    </a:ext>
                  </a:extLst>
                </a:gridCol>
                <a:gridCol w="1230151">
                  <a:extLst>
                    <a:ext uri="{9D8B030D-6E8A-4147-A177-3AD203B41FA5}">
                      <a16:colId xmlns:a16="http://schemas.microsoft.com/office/drawing/2014/main" val="20003"/>
                    </a:ext>
                  </a:extLst>
                </a:gridCol>
                <a:gridCol w="1320163">
                  <a:extLst>
                    <a:ext uri="{9D8B030D-6E8A-4147-A177-3AD203B41FA5}">
                      <a16:colId xmlns:a16="http://schemas.microsoft.com/office/drawing/2014/main" val="20004"/>
                    </a:ext>
                  </a:extLst>
                </a:gridCol>
                <a:gridCol w="1185147">
                  <a:extLst>
                    <a:ext uri="{9D8B030D-6E8A-4147-A177-3AD203B41FA5}">
                      <a16:colId xmlns:a16="http://schemas.microsoft.com/office/drawing/2014/main" val="20005"/>
                    </a:ext>
                  </a:extLst>
                </a:gridCol>
                <a:gridCol w="1245154">
                  <a:extLst>
                    <a:ext uri="{9D8B030D-6E8A-4147-A177-3AD203B41FA5}">
                      <a16:colId xmlns:a16="http://schemas.microsoft.com/office/drawing/2014/main" val="20006"/>
                    </a:ext>
                  </a:extLst>
                </a:gridCol>
              </a:tblGrid>
              <a:tr h="480588">
                <a:tc>
                  <a:txBody>
                    <a:bodyPr/>
                    <a:lstStyle/>
                    <a:p>
                      <a:endParaRPr lang="en-US" sz="1000" b="0" i="0" dirty="0">
                        <a:latin typeface="Arial" panose="020B0604020202020204" pitchFamily="34" charset="0"/>
                        <a:ea typeface="Open Sans" panose="020B0606030504020204" pitchFamily="34" charset="0"/>
                        <a:cs typeface="Arial" panose="020B0604020202020204" pitchFamily="34" charset="0"/>
                      </a:endParaRPr>
                    </a:p>
                  </a:txBody>
                  <a:tcPr anchor="ctr">
                    <a:lnL w="12700" cmpd="sng">
                      <a:noFill/>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Fidelity</a:t>
                      </a:r>
                    </a:p>
                  </a:txBody>
                  <a:tcPr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Luxottica</a:t>
                      </a:r>
                      <a:r>
                        <a:rPr lang="en-US" sz="1200" b="0" i="0" baseline="0" dirty="0">
                          <a:latin typeface="Arial" panose="020B0604020202020204" pitchFamily="34" charset="0"/>
                          <a:ea typeface="Open Sans" panose="020B0606030504020204" pitchFamily="34" charset="0"/>
                          <a:cs typeface="Arial" panose="020B0604020202020204" pitchFamily="34" charset="0"/>
                        </a:rPr>
                        <a:t> / EyeMed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Cardinal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err="1">
                          <a:latin typeface="Arial" panose="020B0604020202020204" pitchFamily="34" charset="0"/>
                          <a:ea typeface="Open Sans" panose="020B0606030504020204" pitchFamily="34" charset="0"/>
                          <a:cs typeface="Arial" panose="020B0604020202020204" pitchFamily="34" charset="0"/>
                        </a:rPr>
                        <a:t>AssuraMed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Ascension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Nationwide</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Background</a:t>
                      </a:r>
                    </a:p>
                  </a:txBody>
                  <a:tcPr anchor="ctr">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fontAlgn="b"/>
                      <a:endParaRPr lang="en-US" sz="900" b="0" i="0" u="none" strike="noStrike" dirty="0">
                        <a:solidFill>
                          <a:srgbClr val="412D5D"/>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Company</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Size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$10B+</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$8.5B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$14.3B</a:t>
                      </a:r>
                    </a:p>
                  </a:txBody>
                  <a:tcPr anchor="ctr">
                    <a:solidFill>
                      <a:srgbClr val="F2F2F2"/>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$22.4B</a:t>
                      </a:r>
                    </a:p>
                  </a:txBody>
                  <a:tcPr anchor="ctr">
                    <a:solidFill>
                      <a:srgbClr val="F2F2F2"/>
                    </a:solidFill>
                  </a:tcPr>
                </a:tc>
                <a:extLst>
                  <a:ext uri="{0D108BD9-81ED-4DB2-BD59-A6C34878D82A}">
                    <a16:rowId xmlns:a16="http://schemas.microsoft.com/office/drawing/2014/main" val="3149362259"/>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Industry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Financial</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Vision </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Care / Insurance</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Insurance</a:t>
                      </a:r>
                    </a:p>
                  </a:txBody>
                  <a:tcPr anchor="ctr">
                    <a:solidFill>
                      <a:srgbClr val="F2F2F2"/>
                    </a:solidFill>
                  </a:tcPr>
                </a:tc>
                <a:extLst>
                  <a:ext uri="{0D108BD9-81ED-4DB2-BD59-A6C34878D82A}">
                    <a16:rowId xmlns:a16="http://schemas.microsoft.com/office/drawing/2014/main" val="10003"/>
                  </a:ext>
                </a:extLst>
              </a:tr>
              <a:tr h="20944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Relationship Duration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2003 to Present</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2007 to 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2004 to</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a:t>
                      </a: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2012</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to Present</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2009 to Present</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2000 to Present</a:t>
                      </a:r>
                    </a:p>
                  </a:txBody>
                  <a:tcPr anchor="ctr">
                    <a:solidFill>
                      <a:srgbClr val="F2F2F2"/>
                    </a:solidFill>
                  </a:tcPr>
                </a:tc>
                <a:extLst>
                  <a:ext uri="{0D108BD9-81ED-4DB2-BD59-A6C34878D82A}">
                    <a16:rowId xmlns:a16="http://schemas.microsoft.com/office/drawing/2014/main" val="1000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 of</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Engagements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50+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35+</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33+</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6+</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30+</a:t>
                      </a: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7"/>
                  </a:ext>
                </a:extLst>
              </a:tr>
              <a:tr h="1523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Program / Project Management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758894832"/>
                  </a:ext>
                </a:extLst>
              </a:tr>
              <a:tr h="119172">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Process Improvement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8"/>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Analysis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9"/>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Organizational</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Change Mgmt.</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0"/>
                  </a:ext>
                </a:extLst>
              </a:tr>
              <a:tr h="168018">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Strategic</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Planning / Bus Architecture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Technology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13"/>
                  </a:ext>
                </a:extLst>
              </a:tr>
              <a:tr h="1328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Custom Application Development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952413021"/>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Mobile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5"/>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Data &amp; Analytics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6"/>
                  </a:ext>
                </a:extLst>
              </a:tr>
              <a:tr h="14066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IT Strategy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7"/>
                  </a:ext>
                </a:extLst>
              </a:tr>
              <a:tr h="24029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Portal / E-Commerce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67876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7" name="Shape 248">
            <a:extLst>
              <a:ext uri="{FF2B5EF4-FFF2-40B4-BE49-F238E27FC236}">
                <a16:creationId xmlns:a16="http://schemas.microsoft.com/office/drawing/2014/main" id="{C27DD00F-8CEB-B643-83F4-6B36BDA21FE8}"/>
              </a:ext>
            </a:extLst>
          </p:cNvPr>
          <p:cNvCxnSpPr>
            <a:cxnSpLocks/>
          </p:cNvCxnSpPr>
          <p:nvPr/>
        </p:nvCxnSpPr>
        <p:spPr>
          <a:xfrm rot="5400000">
            <a:off x="5655140" y="-1547687"/>
            <a:ext cx="0" cy="10008319"/>
          </a:xfrm>
          <a:prstGeom prst="straightConnector1">
            <a:avLst/>
          </a:prstGeom>
          <a:noFill/>
          <a:ln w="25400" cap="flat" cmpd="sng">
            <a:solidFill>
              <a:schemeClr val="bg2"/>
            </a:solidFill>
            <a:prstDash val="solid"/>
            <a:round/>
            <a:headEnd type="none" w="med" len="med"/>
            <a:tailEnd type="none" w="med" len="med"/>
          </a:ln>
        </p:spPr>
      </p:cxnSp>
      <p:sp>
        <p:nvSpPr>
          <p:cNvPr id="75" name="Oval 74">
            <a:extLst>
              <a:ext uri="{FF2B5EF4-FFF2-40B4-BE49-F238E27FC236}">
                <a16:creationId xmlns:a16="http://schemas.microsoft.com/office/drawing/2014/main" id="{F33D7AA3-110D-E041-86B3-87FCA2BE60B7}"/>
              </a:ext>
            </a:extLst>
          </p:cNvPr>
          <p:cNvSpPr/>
          <p:nvPr/>
        </p:nvSpPr>
        <p:spPr>
          <a:xfrm>
            <a:off x="4034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6" name="Oval 75">
            <a:extLst>
              <a:ext uri="{FF2B5EF4-FFF2-40B4-BE49-F238E27FC236}">
                <a16:creationId xmlns:a16="http://schemas.microsoft.com/office/drawing/2014/main" id="{B893BEDF-1543-2543-9F24-1E4160543240}"/>
              </a:ext>
            </a:extLst>
          </p:cNvPr>
          <p:cNvSpPr/>
          <p:nvPr/>
        </p:nvSpPr>
        <p:spPr>
          <a:xfrm>
            <a:off x="24799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7" name="Oval 76">
            <a:extLst>
              <a:ext uri="{FF2B5EF4-FFF2-40B4-BE49-F238E27FC236}">
                <a16:creationId xmlns:a16="http://schemas.microsoft.com/office/drawing/2014/main" id="{D8DD9057-9B91-4B4E-8EEC-D9D9EC5FEE03}"/>
              </a:ext>
            </a:extLst>
          </p:cNvPr>
          <p:cNvSpPr/>
          <p:nvPr/>
        </p:nvSpPr>
        <p:spPr>
          <a:xfrm>
            <a:off x="45182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8" name="Oval 77">
            <a:extLst>
              <a:ext uri="{FF2B5EF4-FFF2-40B4-BE49-F238E27FC236}">
                <a16:creationId xmlns:a16="http://schemas.microsoft.com/office/drawing/2014/main" id="{1CB332B4-3A08-D543-AD23-917A3E5731E4}"/>
              </a:ext>
            </a:extLst>
          </p:cNvPr>
          <p:cNvSpPr/>
          <p:nvPr/>
        </p:nvSpPr>
        <p:spPr>
          <a:xfrm>
            <a:off x="65375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9" name="Oval 78">
            <a:extLst>
              <a:ext uri="{FF2B5EF4-FFF2-40B4-BE49-F238E27FC236}">
                <a16:creationId xmlns:a16="http://schemas.microsoft.com/office/drawing/2014/main" id="{B2667CE5-70C0-4246-8B5C-F3B8135AD162}"/>
              </a:ext>
            </a:extLst>
          </p:cNvPr>
          <p:cNvSpPr/>
          <p:nvPr/>
        </p:nvSpPr>
        <p:spPr>
          <a:xfrm>
            <a:off x="85568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0" name="Oval 79">
            <a:extLst>
              <a:ext uri="{FF2B5EF4-FFF2-40B4-BE49-F238E27FC236}">
                <a16:creationId xmlns:a16="http://schemas.microsoft.com/office/drawing/2014/main" id="{1AD811FE-A9E0-A94D-8445-01C7F7C26A33}"/>
              </a:ext>
            </a:extLst>
          </p:cNvPr>
          <p:cNvSpPr/>
          <p:nvPr/>
        </p:nvSpPr>
        <p:spPr>
          <a:xfrm>
            <a:off x="105571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FFE75AED-C45F-0F45-93D7-4A757CFB7199}"/>
              </a:ext>
            </a:extLst>
          </p:cNvPr>
          <p:cNvSpPr>
            <a:spLocks noGrp="1"/>
          </p:cNvSpPr>
          <p:nvPr>
            <p:ph type="title"/>
          </p:nvPr>
        </p:nvSpPr>
        <p:spPr/>
        <p:txBody>
          <a:bodyPr/>
          <a:lstStyle/>
          <a:p>
            <a:r>
              <a:rPr lang="en-US" b="0" dirty="0"/>
              <a:t>Timeline</a:t>
            </a:r>
          </a:p>
        </p:txBody>
      </p:sp>
      <p:sp>
        <p:nvSpPr>
          <p:cNvPr id="31" name="Rounded Rectangle 30">
            <a:extLst>
              <a:ext uri="{FF2B5EF4-FFF2-40B4-BE49-F238E27FC236}">
                <a16:creationId xmlns:a16="http://schemas.microsoft.com/office/drawing/2014/main" id="{AA3465B7-26C1-B44E-8941-8E9C0CAC7225}"/>
              </a:ext>
            </a:extLst>
          </p:cNvPr>
          <p:cNvSpPr/>
          <p:nvPr/>
        </p:nvSpPr>
        <p:spPr>
          <a:xfrm>
            <a:off x="1826040" y="4633531"/>
            <a:ext cx="2579966" cy="146436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Copy can go here</a:t>
            </a:r>
          </a:p>
        </p:txBody>
      </p:sp>
      <p:sp>
        <p:nvSpPr>
          <p:cNvPr id="33" name="Rounded Rectangle 32">
            <a:extLst>
              <a:ext uri="{FF2B5EF4-FFF2-40B4-BE49-F238E27FC236}">
                <a16:creationId xmlns:a16="http://schemas.microsoft.com/office/drawing/2014/main" id="{91CCD4D4-8D27-8D48-A9CE-FBDFD6AED53B}"/>
              </a:ext>
            </a:extLst>
          </p:cNvPr>
          <p:cNvSpPr/>
          <p:nvPr/>
        </p:nvSpPr>
        <p:spPr>
          <a:xfrm>
            <a:off x="5480368" y="2902901"/>
            <a:ext cx="2401188" cy="79048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defRPr/>
            </a:pPr>
            <a:endParaRPr lang="en-US" sz="1600" dirty="0">
              <a:solidFill>
                <a:srgbClr val="363064"/>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6952996-92BC-0C4A-B378-9B9D5124C4DD}"/>
              </a:ext>
            </a:extLst>
          </p:cNvPr>
          <p:cNvSpPr txBox="1"/>
          <p:nvPr/>
        </p:nvSpPr>
        <p:spPr>
          <a:xfrm>
            <a:off x="4088993" y="1814301"/>
            <a:ext cx="2187554"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39" name="TextBox 18">
            <a:extLst>
              <a:ext uri="{FF2B5EF4-FFF2-40B4-BE49-F238E27FC236}">
                <a16:creationId xmlns:a16="http://schemas.microsoft.com/office/drawing/2014/main" id="{6D72C3BB-02BB-F648-958D-0DCF4B51940D}"/>
              </a:ext>
            </a:extLst>
          </p:cNvPr>
          <p:cNvSpPr txBox="1"/>
          <p:nvPr/>
        </p:nvSpPr>
        <p:spPr>
          <a:xfrm>
            <a:off x="122028" y="1858771"/>
            <a:ext cx="1847266" cy="307777"/>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41" name="Oval 40">
            <a:extLst>
              <a:ext uri="{FF2B5EF4-FFF2-40B4-BE49-F238E27FC236}">
                <a16:creationId xmlns:a16="http://schemas.microsoft.com/office/drawing/2014/main" id="{FCC94AE1-99EF-7749-A286-CC65C5A9804F}"/>
              </a:ext>
            </a:extLst>
          </p:cNvPr>
          <p:cNvSpPr/>
          <p:nvPr/>
        </p:nvSpPr>
        <p:spPr>
          <a:xfrm>
            <a:off x="6224341" y="1544748"/>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2" name="Oval 41">
            <a:extLst>
              <a:ext uri="{FF2B5EF4-FFF2-40B4-BE49-F238E27FC236}">
                <a16:creationId xmlns:a16="http://schemas.microsoft.com/office/drawing/2014/main" id="{4138D374-123D-DA47-87C6-76CEDBEE8E2C}"/>
              </a:ext>
            </a:extLst>
          </p:cNvPr>
          <p:cNvSpPr/>
          <p:nvPr/>
        </p:nvSpPr>
        <p:spPr>
          <a:xfrm>
            <a:off x="7580142" y="1520034"/>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6" name="Shape 247">
            <a:extLst>
              <a:ext uri="{FF2B5EF4-FFF2-40B4-BE49-F238E27FC236}">
                <a16:creationId xmlns:a16="http://schemas.microsoft.com/office/drawing/2014/main" id="{0FE0765D-8D45-914F-9ADD-BFA41D4CB3E1}"/>
              </a:ext>
            </a:extLst>
          </p:cNvPr>
          <p:cNvSpPr/>
          <p:nvPr/>
        </p:nvSpPr>
        <p:spPr>
          <a:xfrm rot="5400000">
            <a:off x="10665167" y="2935012"/>
            <a:ext cx="1043995" cy="1055724"/>
          </a:xfrm>
          <a:prstGeom prst="ellipse">
            <a:avLst/>
          </a:prstGeom>
          <a:solidFill>
            <a:schemeClr val="accent3"/>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l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8" name="Shape 249">
            <a:extLst>
              <a:ext uri="{FF2B5EF4-FFF2-40B4-BE49-F238E27FC236}">
                <a16:creationId xmlns:a16="http://schemas.microsoft.com/office/drawing/2014/main" id="{F3714B0C-A050-4D4A-AE64-EA3B2BE5C1BF}"/>
              </a:ext>
            </a:extLst>
          </p:cNvPr>
          <p:cNvSpPr/>
          <p:nvPr/>
        </p:nvSpPr>
        <p:spPr>
          <a:xfrm rot="5400000">
            <a:off x="4630924"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9" name="Shape 251">
            <a:extLst>
              <a:ext uri="{FF2B5EF4-FFF2-40B4-BE49-F238E27FC236}">
                <a16:creationId xmlns:a16="http://schemas.microsoft.com/office/drawing/2014/main" id="{1F335D5B-3D3B-6742-BEEF-6ABDAB0DC3DA}"/>
              </a:ext>
            </a:extLst>
          </p:cNvPr>
          <p:cNvSpPr/>
          <p:nvPr/>
        </p:nvSpPr>
        <p:spPr>
          <a:xfrm rot="5400000">
            <a:off x="8677879"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0" name="Shape 252">
            <a:extLst>
              <a:ext uri="{FF2B5EF4-FFF2-40B4-BE49-F238E27FC236}">
                <a16:creationId xmlns:a16="http://schemas.microsoft.com/office/drawing/2014/main" id="{C3C9009B-6145-B840-8628-E53AFD31EEF2}"/>
              </a:ext>
            </a:extLst>
          </p:cNvPr>
          <p:cNvSpPr/>
          <p:nvPr/>
        </p:nvSpPr>
        <p:spPr>
          <a:xfrm rot="5400000">
            <a:off x="6650852"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1" name="Shape 253">
            <a:extLst>
              <a:ext uri="{FF2B5EF4-FFF2-40B4-BE49-F238E27FC236}">
                <a16:creationId xmlns:a16="http://schemas.microsoft.com/office/drawing/2014/main" id="{F36BAC2C-0E10-E041-AF71-26AA46466AA9}"/>
              </a:ext>
            </a:extLst>
          </p:cNvPr>
          <p:cNvSpPr/>
          <p:nvPr/>
        </p:nvSpPr>
        <p:spPr>
          <a:xfrm rot="5400000">
            <a:off x="2594026"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2" name="Shape 253">
            <a:extLst>
              <a:ext uri="{FF2B5EF4-FFF2-40B4-BE49-F238E27FC236}">
                <a16:creationId xmlns:a16="http://schemas.microsoft.com/office/drawing/2014/main" id="{E84C2FE6-C9EF-0A45-9BBE-765F6645626D}"/>
              </a:ext>
            </a:extLst>
          </p:cNvPr>
          <p:cNvSpPr/>
          <p:nvPr/>
        </p:nvSpPr>
        <p:spPr>
          <a:xfrm rot="5400000">
            <a:off x="515351"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81" name="TextBox 80">
            <a:extLst>
              <a:ext uri="{FF2B5EF4-FFF2-40B4-BE49-F238E27FC236}">
                <a16:creationId xmlns:a16="http://schemas.microsoft.com/office/drawing/2014/main" id="{D7D6BAD7-5634-6342-AF21-99EB6C391E13}"/>
              </a:ext>
            </a:extLst>
          </p:cNvPr>
          <p:cNvSpPr txBox="1"/>
          <p:nvPr/>
        </p:nvSpPr>
        <p:spPr>
          <a:xfrm>
            <a:off x="6062812" y="4712312"/>
            <a:ext cx="2248737"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82" name="TextBox 81">
            <a:extLst>
              <a:ext uri="{FF2B5EF4-FFF2-40B4-BE49-F238E27FC236}">
                <a16:creationId xmlns:a16="http://schemas.microsoft.com/office/drawing/2014/main" id="{AF882805-F71A-6944-A5F5-E3BE5E80D73A}"/>
              </a:ext>
            </a:extLst>
          </p:cNvPr>
          <p:cNvSpPr txBox="1"/>
          <p:nvPr/>
        </p:nvSpPr>
        <p:spPr>
          <a:xfrm>
            <a:off x="9968355" y="4709699"/>
            <a:ext cx="2458573"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cxnSp>
        <p:nvCxnSpPr>
          <p:cNvPr id="90" name="Shape 248">
            <a:extLst>
              <a:ext uri="{FF2B5EF4-FFF2-40B4-BE49-F238E27FC236}">
                <a16:creationId xmlns:a16="http://schemas.microsoft.com/office/drawing/2014/main" id="{78BC73DC-9715-2644-93C1-B48520E6D055}"/>
              </a:ext>
            </a:extLst>
          </p:cNvPr>
          <p:cNvCxnSpPr>
            <a:cxnSpLocks/>
          </p:cNvCxnSpPr>
          <p:nvPr/>
        </p:nvCxnSpPr>
        <p:spPr>
          <a:xfrm flipH="1">
            <a:off x="11206731" y="424654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5" name="Shape 248">
            <a:extLst>
              <a:ext uri="{FF2B5EF4-FFF2-40B4-BE49-F238E27FC236}">
                <a16:creationId xmlns:a16="http://schemas.microsoft.com/office/drawing/2014/main" id="{9C431B32-7FA3-8F4E-9508-2DDA61D11D2D}"/>
              </a:ext>
            </a:extLst>
          </p:cNvPr>
          <p:cNvCxnSpPr>
            <a:cxnSpLocks/>
          </p:cNvCxnSpPr>
          <p:nvPr/>
        </p:nvCxnSpPr>
        <p:spPr>
          <a:xfrm flipH="1">
            <a:off x="9219886" y="2270988"/>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6" name="Shape 248">
            <a:extLst>
              <a:ext uri="{FF2B5EF4-FFF2-40B4-BE49-F238E27FC236}">
                <a16:creationId xmlns:a16="http://schemas.microsoft.com/office/drawing/2014/main" id="{88910235-51E9-2748-B248-E6D408FD62A0}"/>
              </a:ext>
            </a:extLst>
          </p:cNvPr>
          <p:cNvCxnSpPr>
            <a:cxnSpLocks/>
          </p:cNvCxnSpPr>
          <p:nvPr/>
        </p:nvCxnSpPr>
        <p:spPr>
          <a:xfrm flipH="1">
            <a:off x="5159792" y="228276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7" name="Shape 248">
            <a:extLst>
              <a:ext uri="{FF2B5EF4-FFF2-40B4-BE49-F238E27FC236}">
                <a16:creationId xmlns:a16="http://schemas.microsoft.com/office/drawing/2014/main" id="{A37A37FF-2E70-6242-A971-0F261F61E7D8}"/>
              </a:ext>
            </a:extLst>
          </p:cNvPr>
          <p:cNvCxnSpPr>
            <a:cxnSpLocks/>
          </p:cNvCxnSpPr>
          <p:nvPr/>
        </p:nvCxnSpPr>
        <p:spPr>
          <a:xfrm flipH="1">
            <a:off x="7187181" y="4222461"/>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8" name="Shape 248">
            <a:extLst>
              <a:ext uri="{FF2B5EF4-FFF2-40B4-BE49-F238E27FC236}">
                <a16:creationId xmlns:a16="http://schemas.microsoft.com/office/drawing/2014/main" id="{89697C0B-3ED4-A747-B692-9F8310DD577A}"/>
              </a:ext>
            </a:extLst>
          </p:cNvPr>
          <p:cNvCxnSpPr>
            <a:cxnSpLocks/>
          </p:cNvCxnSpPr>
          <p:nvPr/>
        </p:nvCxnSpPr>
        <p:spPr>
          <a:xfrm flipH="1">
            <a:off x="3101358" y="4222460"/>
            <a:ext cx="14665" cy="421201"/>
          </a:xfrm>
          <a:prstGeom prst="straightConnector1">
            <a:avLst/>
          </a:prstGeom>
          <a:noFill/>
          <a:ln w="25400" cap="flat" cmpd="sng">
            <a:solidFill>
              <a:schemeClr val="bg2"/>
            </a:solidFill>
            <a:prstDash val="solid"/>
            <a:round/>
            <a:headEnd type="none" w="med" len="med"/>
            <a:tailEnd type="none" w="med" len="med"/>
          </a:ln>
        </p:spPr>
      </p:cxnSp>
      <p:sp>
        <p:nvSpPr>
          <p:cNvPr id="102" name="TextBox 101">
            <a:extLst>
              <a:ext uri="{FF2B5EF4-FFF2-40B4-BE49-F238E27FC236}">
                <a16:creationId xmlns:a16="http://schemas.microsoft.com/office/drawing/2014/main" id="{4183950D-243C-744B-926C-EF00F04EFE7D}"/>
              </a:ext>
            </a:extLst>
          </p:cNvPr>
          <p:cNvSpPr txBox="1"/>
          <p:nvPr/>
        </p:nvSpPr>
        <p:spPr>
          <a:xfrm>
            <a:off x="509486" y="3278208"/>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1999</a:t>
            </a:r>
          </a:p>
        </p:txBody>
      </p:sp>
      <p:sp>
        <p:nvSpPr>
          <p:cNvPr id="103" name="TextBox 102">
            <a:extLst>
              <a:ext uri="{FF2B5EF4-FFF2-40B4-BE49-F238E27FC236}">
                <a16:creationId xmlns:a16="http://schemas.microsoft.com/office/drawing/2014/main" id="{BD6419A4-6A4F-424C-9B8E-83F6DEBF6C58}"/>
              </a:ext>
            </a:extLst>
          </p:cNvPr>
          <p:cNvSpPr txBox="1"/>
          <p:nvPr/>
        </p:nvSpPr>
        <p:spPr>
          <a:xfrm>
            <a:off x="2610543" y="3260989"/>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2001</a:t>
            </a:r>
          </a:p>
        </p:txBody>
      </p:sp>
      <p:sp>
        <p:nvSpPr>
          <p:cNvPr id="104" name="TextBox 103">
            <a:extLst>
              <a:ext uri="{FF2B5EF4-FFF2-40B4-BE49-F238E27FC236}">
                <a16:creationId xmlns:a16="http://schemas.microsoft.com/office/drawing/2014/main" id="{328308A6-AA5B-5E4C-BFE9-AA09BF4347E5}"/>
              </a:ext>
            </a:extLst>
          </p:cNvPr>
          <p:cNvSpPr txBox="1"/>
          <p:nvPr/>
        </p:nvSpPr>
        <p:spPr>
          <a:xfrm>
            <a:off x="4616326" y="327180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2010</a:t>
            </a:r>
          </a:p>
        </p:txBody>
      </p:sp>
      <p:sp>
        <p:nvSpPr>
          <p:cNvPr id="105" name="TextBox 104">
            <a:extLst>
              <a:ext uri="{FF2B5EF4-FFF2-40B4-BE49-F238E27FC236}">
                <a16:creationId xmlns:a16="http://schemas.microsoft.com/office/drawing/2014/main" id="{28F4E82B-354D-D44A-B569-7DE66C5C7C5D}"/>
              </a:ext>
            </a:extLst>
          </p:cNvPr>
          <p:cNvSpPr txBox="1"/>
          <p:nvPr/>
        </p:nvSpPr>
        <p:spPr>
          <a:xfrm>
            <a:off x="6613244"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2016</a:t>
            </a:r>
          </a:p>
        </p:txBody>
      </p:sp>
      <p:sp>
        <p:nvSpPr>
          <p:cNvPr id="106" name="TextBox 105">
            <a:extLst>
              <a:ext uri="{FF2B5EF4-FFF2-40B4-BE49-F238E27FC236}">
                <a16:creationId xmlns:a16="http://schemas.microsoft.com/office/drawing/2014/main" id="{EA5075AA-5989-4742-AB9D-B78942B23377}"/>
              </a:ext>
            </a:extLst>
          </p:cNvPr>
          <p:cNvSpPr txBox="1"/>
          <p:nvPr/>
        </p:nvSpPr>
        <p:spPr>
          <a:xfrm>
            <a:off x="8662177" y="325594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2017</a:t>
            </a:r>
          </a:p>
        </p:txBody>
      </p:sp>
      <p:sp>
        <p:nvSpPr>
          <p:cNvPr id="107" name="TextBox 106">
            <a:extLst>
              <a:ext uri="{FF2B5EF4-FFF2-40B4-BE49-F238E27FC236}">
                <a16:creationId xmlns:a16="http://schemas.microsoft.com/office/drawing/2014/main" id="{79209ADA-A108-DA47-B2F4-1174225F4A8B}"/>
              </a:ext>
            </a:extLst>
          </p:cNvPr>
          <p:cNvSpPr txBox="1"/>
          <p:nvPr/>
        </p:nvSpPr>
        <p:spPr>
          <a:xfrm>
            <a:off x="10647673"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2019</a:t>
            </a:r>
          </a:p>
        </p:txBody>
      </p:sp>
      <p:cxnSp>
        <p:nvCxnSpPr>
          <p:cNvPr id="108" name="Shape 248">
            <a:extLst>
              <a:ext uri="{FF2B5EF4-FFF2-40B4-BE49-F238E27FC236}">
                <a16:creationId xmlns:a16="http://schemas.microsoft.com/office/drawing/2014/main" id="{BBB85DA5-31BF-3845-9115-600060B39D5F}"/>
              </a:ext>
            </a:extLst>
          </p:cNvPr>
          <p:cNvCxnSpPr>
            <a:cxnSpLocks/>
          </p:cNvCxnSpPr>
          <p:nvPr/>
        </p:nvCxnSpPr>
        <p:spPr>
          <a:xfrm flipH="1">
            <a:off x="1045748" y="2273699"/>
            <a:ext cx="14665" cy="421201"/>
          </a:xfrm>
          <a:prstGeom prst="straightConnector1">
            <a:avLst/>
          </a:prstGeom>
          <a:noFill/>
          <a:ln w="25400" cap="flat" cmpd="sng">
            <a:solidFill>
              <a:schemeClr val="bg2"/>
            </a:solidFill>
            <a:prstDash val="solid"/>
            <a:round/>
            <a:headEnd type="none" w="med" len="med"/>
            <a:tailEnd type="none" w="med" len="med"/>
          </a:ln>
        </p:spPr>
      </p:cxnSp>
      <p:sp>
        <p:nvSpPr>
          <p:cNvPr id="43" name="TextBox 42">
            <a:extLst>
              <a:ext uri="{FF2B5EF4-FFF2-40B4-BE49-F238E27FC236}">
                <a16:creationId xmlns:a16="http://schemas.microsoft.com/office/drawing/2014/main" id="{E4158793-6EBD-A24D-BA0E-0D5FCE7FDCA2}"/>
              </a:ext>
            </a:extLst>
          </p:cNvPr>
          <p:cNvSpPr txBox="1"/>
          <p:nvPr/>
        </p:nvSpPr>
        <p:spPr>
          <a:xfrm>
            <a:off x="8209040" y="1821237"/>
            <a:ext cx="2065491"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Tree>
    <p:extLst>
      <p:ext uri="{BB962C8B-B14F-4D97-AF65-F5344CB8AC3E}">
        <p14:creationId xmlns:p14="http://schemas.microsoft.com/office/powerpoint/2010/main" val="236298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fltVal val="0"/>
                                          </p:val>
                                        </p:tav>
                                        <p:tav tm="100000">
                                          <p:val>
                                            <p:strVal val="#ppt_w"/>
                                          </p:val>
                                        </p:tav>
                                      </p:tavLst>
                                    </p:anim>
                                    <p:anim calcmode="lin" valueType="num">
                                      <p:cBhvr>
                                        <p:cTn id="33" dur="500" fill="hold"/>
                                        <p:tgtEl>
                                          <p:spTgt spid="70"/>
                                        </p:tgtEl>
                                        <p:attrNameLst>
                                          <p:attrName>ppt_h</p:attrName>
                                        </p:attrNameLst>
                                      </p:cBhvr>
                                      <p:tavLst>
                                        <p:tav tm="0">
                                          <p:val>
                                            <p:fltVal val="0"/>
                                          </p:val>
                                        </p:tav>
                                        <p:tav tm="100000">
                                          <p:val>
                                            <p:strVal val="#ppt_h"/>
                                          </p:val>
                                        </p:tav>
                                      </p:tavLst>
                                    </p:anim>
                                    <p:animEffect transition="in" filter="fade">
                                      <p:cBhvr>
                                        <p:cTn id="34" dur="500"/>
                                        <p:tgtEl>
                                          <p:spTgt spid="7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p:cTn id="57" dur="500" fill="hold"/>
                                        <p:tgtEl>
                                          <p:spTgt spid="78"/>
                                        </p:tgtEl>
                                        <p:attrNameLst>
                                          <p:attrName>ppt_w</p:attrName>
                                        </p:attrNameLst>
                                      </p:cBhvr>
                                      <p:tavLst>
                                        <p:tav tm="0">
                                          <p:val>
                                            <p:fltVal val="0"/>
                                          </p:val>
                                        </p:tav>
                                        <p:tav tm="100000">
                                          <p:val>
                                            <p:strVal val="#ppt_w"/>
                                          </p:val>
                                        </p:tav>
                                      </p:tavLst>
                                    </p:anim>
                                    <p:anim calcmode="lin" valueType="num">
                                      <p:cBhvr>
                                        <p:cTn id="58" dur="500" fill="hold"/>
                                        <p:tgtEl>
                                          <p:spTgt spid="78"/>
                                        </p:tgtEl>
                                        <p:attrNameLst>
                                          <p:attrName>ppt_h</p:attrName>
                                        </p:attrNameLst>
                                      </p:cBhvr>
                                      <p:tavLst>
                                        <p:tav tm="0">
                                          <p:val>
                                            <p:fltVal val="0"/>
                                          </p:val>
                                        </p:tav>
                                        <p:tav tm="100000">
                                          <p:val>
                                            <p:strVal val="#ppt_h"/>
                                          </p:val>
                                        </p:tav>
                                      </p:tavLst>
                                    </p:anim>
                                    <p:animEffect transition="in" filter="fade">
                                      <p:cBhvr>
                                        <p:cTn id="59" dur="500"/>
                                        <p:tgtEl>
                                          <p:spTgt spid="7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500" fill="hold"/>
                                        <p:tgtEl>
                                          <p:spTgt spid="77"/>
                                        </p:tgtEl>
                                        <p:attrNameLst>
                                          <p:attrName>ppt_w</p:attrName>
                                        </p:attrNameLst>
                                      </p:cBhvr>
                                      <p:tavLst>
                                        <p:tav tm="0">
                                          <p:val>
                                            <p:fltVal val="0"/>
                                          </p:val>
                                        </p:tav>
                                        <p:tav tm="100000">
                                          <p:val>
                                            <p:strVal val="#ppt_w"/>
                                          </p:val>
                                        </p:tav>
                                      </p:tavLst>
                                    </p:anim>
                                    <p:anim calcmode="lin" valueType="num">
                                      <p:cBhvr>
                                        <p:cTn id="63" dur="500" fill="hold"/>
                                        <p:tgtEl>
                                          <p:spTgt spid="77"/>
                                        </p:tgtEl>
                                        <p:attrNameLst>
                                          <p:attrName>ppt_h</p:attrName>
                                        </p:attrNameLst>
                                      </p:cBhvr>
                                      <p:tavLst>
                                        <p:tav tm="0">
                                          <p:val>
                                            <p:fltVal val="0"/>
                                          </p:val>
                                        </p:tav>
                                        <p:tav tm="100000">
                                          <p:val>
                                            <p:strVal val="#ppt_h"/>
                                          </p:val>
                                        </p:tav>
                                      </p:tavLst>
                                    </p:anim>
                                    <p:animEffect transition="in" filter="fade">
                                      <p:cBhvr>
                                        <p:cTn id="64" dur="500"/>
                                        <p:tgtEl>
                                          <p:spTgt spid="7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p:cTn id="72" dur="500" fill="hold"/>
                                        <p:tgtEl>
                                          <p:spTgt spid="76"/>
                                        </p:tgtEl>
                                        <p:attrNameLst>
                                          <p:attrName>ppt_w</p:attrName>
                                        </p:attrNameLst>
                                      </p:cBhvr>
                                      <p:tavLst>
                                        <p:tav tm="0">
                                          <p:val>
                                            <p:fltVal val="0"/>
                                          </p:val>
                                        </p:tav>
                                        <p:tav tm="100000">
                                          <p:val>
                                            <p:strVal val="#ppt_w"/>
                                          </p:val>
                                        </p:tav>
                                      </p:tavLst>
                                    </p:anim>
                                    <p:anim calcmode="lin" valueType="num">
                                      <p:cBhvr>
                                        <p:cTn id="73" dur="500" fill="hold"/>
                                        <p:tgtEl>
                                          <p:spTgt spid="76"/>
                                        </p:tgtEl>
                                        <p:attrNameLst>
                                          <p:attrName>ppt_h</p:attrName>
                                        </p:attrNameLst>
                                      </p:cBhvr>
                                      <p:tavLst>
                                        <p:tav tm="0">
                                          <p:val>
                                            <p:fltVal val="0"/>
                                          </p:val>
                                        </p:tav>
                                        <p:tav tm="100000">
                                          <p:val>
                                            <p:strVal val="#ppt_h"/>
                                          </p:val>
                                        </p:tav>
                                      </p:tavLst>
                                    </p:anim>
                                    <p:animEffect transition="in" filter="fade">
                                      <p:cBhvr>
                                        <p:cTn id="74" dur="500"/>
                                        <p:tgtEl>
                                          <p:spTgt spid="7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fade">
                                      <p:cBhvr>
                                        <p:cTn id="94" dur="500"/>
                                        <p:tgtEl>
                                          <p:spTgt spid="10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31" grpId="0"/>
      <p:bldP spid="37" grpId="0"/>
      <p:bldP spid="39" grpId="0"/>
      <p:bldP spid="66" grpId="0" animBg="1"/>
      <p:bldP spid="68" grpId="0" animBg="1"/>
      <p:bldP spid="69" grpId="0" animBg="1"/>
      <p:bldP spid="70" grpId="0" animBg="1"/>
      <p:bldP spid="71" grpId="0" animBg="1"/>
      <p:bldP spid="72" grpId="0" animBg="1"/>
      <p:bldP spid="81" grpId="0"/>
      <p:bldP spid="82" grpId="0"/>
      <p:bldP spid="102" grpId="0"/>
      <p:bldP spid="103" grpId="0"/>
      <p:bldP spid="104" grpId="0"/>
      <p:bldP spid="105" grpId="0"/>
      <p:bldP spid="106" grpId="0"/>
      <p:bldP spid="107"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1D02829-9508-3545-A2E9-2D81B3AF6217}"/>
              </a:ext>
            </a:extLst>
          </p:cNvPr>
          <p:cNvSpPr/>
          <p:nvPr/>
        </p:nvSpPr>
        <p:spPr>
          <a:xfrm>
            <a:off x="-41097" y="4068460"/>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5" name="Title 4"/>
          <p:cNvSpPr>
            <a:spLocks noGrp="1"/>
          </p:cNvSpPr>
          <p:nvPr>
            <p:ph type="title"/>
          </p:nvPr>
        </p:nvSpPr>
        <p:spPr/>
        <p:txBody>
          <a:bodyPr>
            <a:normAutofit/>
          </a:bodyPr>
          <a:lstStyle/>
          <a:p>
            <a:r>
              <a:rPr lang="en-US" b="0" dirty="0"/>
              <a:t>Meet our team</a:t>
            </a:r>
          </a:p>
        </p:txBody>
      </p:sp>
      <p:sp>
        <p:nvSpPr>
          <p:cNvPr id="7" name="Rectangle 6"/>
          <p:cNvSpPr/>
          <p:nvPr/>
        </p:nvSpPr>
        <p:spPr>
          <a:xfrm>
            <a:off x="0" y="1962258"/>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26" name="Rectangle 25"/>
          <p:cNvSpPr/>
          <p:nvPr/>
        </p:nvSpPr>
        <p:spPr>
          <a:xfrm>
            <a:off x="2065736" y="302832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27" name="Rectangle 26"/>
          <p:cNvSpPr/>
          <p:nvPr/>
        </p:nvSpPr>
        <p:spPr>
          <a:xfrm>
            <a:off x="2065736" y="320099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2" name="Oval 1"/>
          <p:cNvSpPr/>
          <p:nvPr/>
        </p:nvSpPr>
        <p:spPr>
          <a:xfrm>
            <a:off x="2364277" y="1581717"/>
            <a:ext cx="1267212" cy="1344706"/>
          </a:xfrm>
          <a:prstGeom prst="ellipse">
            <a:avLst/>
          </a:prstGeom>
          <a:blipFill>
            <a:blip r:embed="rId3" cstate="screen">
              <a:extLst>
                <a:ext uri="{28A0092B-C50C-407E-A947-70E740481C1C}">
                  <a14:useLocalDpi xmlns:a14="http://schemas.microsoft.com/office/drawing/2010/main"/>
                </a:ext>
              </a:extLst>
            </a:blip>
            <a:srcRect/>
            <a:stretch>
              <a:fillRect b="1350"/>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205A61-EDED-9B4A-A691-38508911630B}"/>
              </a:ext>
            </a:extLst>
          </p:cNvPr>
          <p:cNvSpPr/>
          <p:nvPr/>
        </p:nvSpPr>
        <p:spPr>
          <a:xfrm>
            <a:off x="4068034" y="304664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4" name="Rectangle 43">
            <a:extLst>
              <a:ext uri="{FF2B5EF4-FFF2-40B4-BE49-F238E27FC236}">
                <a16:creationId xmlns:a16="http://schemas.microsoft.com/office/drawing/2014/main" id="{894D53B5-94D2-8D46-A749-C3700ED3DDC7}"/>
              </a:ext>
            </a:extLst>
          </p:cNvPr>
          <p:cNvSpPr/>
          <p:nvPr/>
        </p:nvSpPr>
        <p:spPr>
          <a:xfrm>
            <a:off x="4068034" y="32193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10" name="Group 9">
            <a:extLst>
              <a:ext uri="{FF2B5EF4-FFF2-40B4-BE49-F238E27FC236}">
                <a16:creationId xmlns:a16="http://schemas.microsoft.com/office/drawing/2014/main" id="{415F8793-9E66-CB41-ACC6-6AE2E15FED7C}"/>
              </a:ext>
            </a:extLst>
          </p:cNvPr>
          <p:cNvGrpSpPr/>
          <p:nvPr/>
        </p:nvGrpSpPr>
        <p:grpSpPr>
          <a:xfrm>
            <a:off x="4073481" y="1581717"/>
            <a:ext cx="1905000" cy="1344706"/>
            <a:chOff x="3670263" y="1581717"/>
            <a:chExt cx="1905000" cy="1344706"/>
          </a:xfrm>
        </p:grpSpPr>
        <p:sp>
          <p:nvSpPr>
            <p:cNvPr id="45" name="Oval 44">
              <a:extLst>
                <a:ext uri="{FF2B5EF4-FFF2-40B4-BE49-F238E27FC236}">
                  <a16:creationId xmlns:a16="http://schemas.microsoft.com/office/drawing/2014/main" id="{9B91949A-FD3F-2147-B702-A3FB29E0562B}"/>
                </a:ext>
              </a:extLst>
            </p:cNvPr>
            <p:cNvSpPr/>
            <p:nvPr/>
          </p:nvSpPr>
          <p:spPr>
            <a:xfrm>
              <a:off x="3989157" y="1581717"/>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E787309-4AE2-354A-B6D8-B87D8B54060D}"/>
                </a:ext>
              </a:extLst>
            </p:cNvPr>
            <p:cNvSpPr/>
            <p:nvPr/>
          </p:nvSpPr>
          <p:spPr>
            <a:xfrm>
              <a:off x="3670263" y="214545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47" name="Rectangle 46">
            <a:extLst>
              <a:ext uri="{FF2B5EF4-FFF2-40B4-BE49-F238E27FC236}">
                <a16:creationId xmlns:a16="http://schemas.microsoft.com/office/drawing/2014/main" id="{A8EDDB0F-B022-0B4F-948C-902272A354A0}"/>
              </a:ext>
            </a:extLst>
          </p:cNvPr>
          <p:cNvSpPr/>
          <p:nvPr/>
        </p:nvSpPr>
        <p:spPr>
          <a:xfrm>
            <a:off x="6066055" y="310256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8" name="Rectangle 47">
            <a:extLst>
              <a:ext uri="{FF2B5EF4-FFF2-40B4-BE49-F238E27FC236}">
                <a16:creationId xmlns:a16="http://schemas.microsoft.com/office/drawing/2014/main" id="{4ED25306-DBEC-8048-9B2E-261A6F6C82D3}"/>
              </a:ext>
            </a:extLst>
          </p:cNvPr>
          <p:cNvSpPr/>
          <p:nvPr/>
        </p:nvSpPr>
        <p:spPr>
          <a:xfrm>
            <a:off x="6066055" y="327522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6" name="Group 5">
            <a:extLst>
              <a:ext uri="{FF2B5EF4-FFF2-40B4-BE49-F238E27FC236}">
                <a16:creationId xmlns:a16="http://schemas.microsoft.com/office/drawing/2014/main" id="{FD17D6EF-FA40-8A4C-B4BB-97CB2471C879}"/>
              </a:ext>
            </a:extLst>
          </p:cNvPr>
          <p:cNvGrpSpPr/>
          <p:nvPr/>
        </p:nvGrpSpPr>
        <p:grpSpPr>
          <a:xfrm>
            <a:off x="6083224" y="1619040"/>
            <a:ext cx="1905000" cy="1344706"/>
            <a:chOff x="5368434" y="1619040"/>
            <a:chExt cx="1905000" cy="1344706"/>
          </a:xfrm>
        </p:grpSpPr>
        <p:sp>
          <p:nvSpPr>
            <p:cNvPr id="49" name="Oval 48">
              <a:extLst>
                <a:ext uri="{FF2B5EF4-FFF2-40B4-BE49-F238E27FC236}">
                  <a16:creationId xmlns:a16="http://schemas.microsoft.com/office/drawing/2014/main" id="{B61D220E-C1BD-9C4B-B168-BFE61A2E929C}"/>
                </a:ext>
              </a:extLst>
            </p:cNvPr>
            <p:cNvSpPr/>
            <p:nvPr/>
          </p:nvSpPr>
          <p:spPr>
            <a:xfrm>
              <a:off x="5687328" y="1619040"/>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6DC7C48-E903-4841-A99B-4ABC2DE1D848}"/>
                </a:ext>
              </a:extLst>
            </p:cNvPr>
            <p:cNvSpPr/>
            <p:nvPr/>
          </p:nvSpPr>
          <p:spPr>
            <a:xfrm>
              <a:off x="5368434" y="218277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1" name="Rectangle 50">
            <a:extLst>
              <a:ext uri="{FF2B5EF4-FFF2-40B4-BE49-F238E27FC236}">
                <a16:creationId xmlns:a16="http://schemas.microsoft.com/office/drawing/2014/main" id="{720209B0-D2A9-7A4D-9569-A3F7D047C428}"/>
              </a:ext>
            </a:extLst>
          </p:cNvPr>
          <p:cNvSpPr/>
          <p:nvPr/>
        </p:nvSpPr>
        <p:spPr>
          <a:xfrm>
            <a:off x="8138731" y="310262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2" name="Rectangle 51">
            <a:extLst>
              <a:ext uri="{FF2B5EF4-FFF2-40B4-BE49-F238E27FC236}">
                <a16:creationId xmlns:a16="http://schemas.microsoft.com/office/drawing/2014/main" id="{B0D51201-60C4-CA4F-AB17-0B83C47F30C7}"/>
              </a:ext>
            </a:extLst>
          </p:cNvPr>
          <p:cNvSpPr/>
          <p:nvPr/>
        </p:nvSpPr>
        <p:spPr>
          <a:xfrm>
            <a:off x="8138731" y="327529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4" name="Group 3">
            <a:extLst>
              <a:ext uri="{FF2B5EF4-FFF2-40B4-BE49-F238E27FC236}">
                <a16:creationId xmlns:a16="http://schemas.microsoft.com/office/drawing/2014/main" id="{7BC3F39E-E366-A243-9349-F16B1DA9A830}"/>
              </a:ext>
            </a:extLst>
          </p:cNvPr>
          <p:cNvGrpSpPr/>
          <p:nvPr/>
        </p:nvGrpSpPr>
        <p:grpSpPr>
          <a:xfrm>
            <a:off x="8092967" y="1637701"/>
            <a:ext cx="1905000" cy="1344706"/>
            <a:chOff x="7607781" y="1637701"/>
            <a:chExt cx="1905000" cy="1344706"/>
          </a:xfrm>
        </p:grpSpPr>
        <p:sp>
          <p:nvSpPr>
            <p:cNvPr id="53" name="Oval 52">
              <a:extLst>
                <a:ext uri="{FF2B5EF4-FFF2-40B4-BE49-F238E27FC236}">
                  <a16:creationId xmlns:a16="http://schemas.microsoft.com/office/drawing/2014/main" id="{F9430BD4-ECE1-994D-A02A-598F021BE2FE}"/>
                </a:ext>
              </a:extLst>
            </p:cNvPr>
            <p:cNvSpPr/>
            <p:nvPr/>
          </p:nvSpPr>
          <p:spPr>
            <a:xfrm>
              <a:off x="7926675" y="1637701"/>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4BC11EA-6165-F849-AE01-CDB1E37499B5}"/>
                </a:ext>
              </a:extLst>
            </p:cNvPr>
            <p:cNvSpPr/>
            <p:nvPr/>
          </p:nvSpPr>
          <p:spPr>
            <a:xfrm>
              <a:off x="7607781" y="220143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5" name="Rectangle 54">
            <a:extLst>
              <a:ext uri="{FF2B5EF4-FFF2-40B4-BE49-F238E27FC236}">
                <a16:creationId xmlns:a16="http://schemas.microsoft.com/office/drawing/2014/main" id="{8B6F661D-C1D4-F14A-BD16-C0C88961E41A}"/>
              </a:ext>
            </a:extLst>
          </p:cNvPr>
          <p:cNvSpPr/>
          <p:nvPr/>
        </p:nvSpPr>
        <p:spPr>
          <a:xfrm>
            <a:off x="8118944" y="50740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6" name="Rectangle 55">
            <a:extLst>
              <a:ext uri="{FF2B5EF4-FFF2-40B4-BE49-F238E27FC236}">
                <a16:creationId xmlns:a16="http://schemas.microsoft.com/office/drawing/2014/main" id="{969908A4-1DF4-1C4F-8E1B-1A5110F4F46C}"/>
              </a:ext>
            </a:extLst>
          </p:cNvPr>
          <p:cNvSpPr/>
          <p:nvPr/>
        </p:nvSpPr>
        <p:spPr>
          <a:xfrm>
            <a:off x="8118944" y="524667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57" name="Oval 56">
            <a:extLst>
              <a:ext uri="{FF2B5EF4-FFF2-40B4-BE49-F238E27FC236}">
                <a16:creationId xmlns:a16="http://schemas.microsoft.com/office/drawing/2014/main" id="{5733C179-C78D-FA40-8521-FDF7B152FB51}"/>
              </a:ext>
            </a:extLst>
          </p:cNvPr>
          <p:cNvSpPr/>
          <p:nvPr/>
        </p:nvSpPr>
        <p:spPr>
          <a:xfrm>
            <a:off x="8411861" y="361075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5C50E55-3A64-DB44-AB30-73F469615C20}"/>
              </a:ext>
            </a:extLst>
          </p:cNvPr>
          <p:cNvSpPr/>
          <p:nvPr/>
        </p:nvSpPr>
        <p:spPr>
          <a:xfrm>
            <a:off x="8148950" y="416086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59" name="Rectangle 58">
            <a:extLst>
              <a:ext uri="{FF2B5EF4-FFF2-40B4-BE49-F238E27FC236}">
                <a16:creationId xmlns:a16="http://schemas.microsoft.com/office/drawing/2014/main" id="{B25C7C0C-63FB-9346-8F47-745867917E86}"/>
              </a:ext>
            </a:extLst>
          </p:cNvPr>
          <p:cNvSpPr/>
          <p:nvPr/>
        </p:nvSpPr>
        <p:spPr>
          <a:xfrm>
            <a:off x="6030012" y="511803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0" name="Rectangle 59">
            <a:extLst>
              <a:ext uri="{FF2B5EF4-FFF2-40B4-BE49-F238E27FC236}">
                <a16:creationId xmlns:a16="http://schemas.microsoft.com/office/drawing/2014/main" id="{81350674-5FF6-1240-A5F7-4BBF7823B2BD}"/>
              </a:ext>
            </a:extLst>
          </p:cNvPr>
          <p:cNvSpPr/>
          <p:nvPr/>
        </p:nvSpPr>
        <p:spPr>
          <a:xfrm>
            <a:off x="6030012" y="529070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1" name="Oval 60">
            <a:extLst>
              <a:ext uri="{FF2B5EF4-FFF2-40B4-BE49-F238E27FC236}">
                <a16:creationId xmlns:a16="http://schemas.microsoft.com/office/drawing/2014/main" id="{AE2B8698-F019-3343-8D85-D7CDDC3F2A2D}"/>
              </a:ext>
            </a:extLst>
          </p:cNvPr>
          <p:cNvSpPr/>
          <p:nvPr/>
        </p:nvSpPr>
        <p:spPr>
          <a:xfrm>
            <a:off x="6405450" y="3674956"/>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A5451E9-27D2-4D4B-9475-74A140B019D0}"/>
              </a:ext>
            </a:extLst>
          </p:cNvPr>
          <p:cNvSpPr/>
          <p:nvPr/>
        </p:nvSpPr>
        <p:spPr>
          <a:xfrm>
            <a:off x="6077553" y="421684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63" name="Rectangle 62">
            <a:extLst>
              <a:ext uri="{FF2B5EF4-FFF2-40B4-BE49-F238E27FC236}">
                <a16:creationId xmlns:a16="http://schemas.microsoft.com/office/drawing/2014/main" id="{8DD96336-A9D9-7645-AA65-96611186B4E2}"/>
              </a:ext>
            </a:extLst>
          </p:cNvPr>
          <p:cNvSpPr/>
          <p:nvPr/>
        </p:nvSpPr>
        <p:spPr>
          <a:xfrm>
            <a:off x="4149903" y="514721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4" name="Rectangle 63">
            <a:extLst>
              <a:ext uri="{FF2B5EF4-FFF2-40B4-BE49-F238E27FC236}">
                <a16:creationId xmlns:a16="http://schemas.microsoft.com/office/drawing/2014/main" id="{7A963150-0ED7-534F-91B1-E854F535AE7B}"/>
              </a:ext>
            </a:extLst>
          </p:cNvPr>
          <p:cNvSpPr/>
          <p:nvPr/>
        </p:nvSpPr>
        <p:spPr>
          <a:xfrm>
            <a:off x="4125012" y="531988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5" name="Oval 64">
            <a:extLst>
              <a:ext uri="{FF2B5EF4-FFF2-40B4-BE49-F238E27FC236}">
                <a16:creationId xmlns:a16="http://schemas.microsoft.com/office/drawing/2014/main" id="{6FD7E535-074D-6949-9137-DE9DBAF5599D}"/>
              </a:ext>
            </a:extLst>
          </p:cNvPr>
          <p:cNvSpPr/>
          <p:nvPr/>
        </p:nvSpPr>
        <p:spPr>
          <a:xfrm>
            <a:off x="4393156" y="368833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9CA57C73-9463-AC49-AECC-9FAE931E1F0D}"/>
              </a:ext>
            </a:extLst>
          </p:cNvPr>
          <p:cNvSpPr/>
          <p:nvPr/>
        </p:nvSpPr>
        <p:spPr>
          <a:xfrm>
            <a:off x="4062144" y="421685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nvGrpSpPr>
          <p:cNvPr id="3" name="Group 2">
            <a:extLst>
              <a:ext uri="{FF2B5EF4-FFF2-40B4-BE49-F238E27FC236}">
                <a16:creationId xmlns:a16="http://schemas.microsoft.com/office/drawing/2014/main" id="{7F811B40-9A6B-DD4B-8F50-255E0ECB618D}"/>
              </a:ext>
            </a:extLst>
          </p:cNvPr>
          <p:cNvGrpSpPr/>
          <p:nvPr/>
        </p:nvGrpSpPr>
        <p:grpSpPr>
          <a:xfrm>
            <a:off x="2019972" y="3725657"/>
            <a:ext cx="1950764" cy="2018593"/>
            <a:chOff x="1934768" y="3671775"/>
            <a:chExt cx="1950764" cy="2018593"/>
          </a:xfrm>
        </p:grpSpPr>
        <p:sp>
          <p:nvSpPr>
            <p:cNvPr id="67" name="Rectangle 66">
              <a:extLst>
                <a:ext uri="{FF2B5EF4-FFF2-40B4-BE49-F238E27FC236}">
                  <a16:creationId xmlns:a16="http://schemas.microsoft.com/office/drawing/2014/main" id="{D9FC07B1-D025-DB4B-8BBD-59664A72F76D}"/>
                </a:ext>
              </a:extLst>
            </p:cNvPr>
            <p:cNvSpPr/>
            <p:nvPr/>
          </p:nvSpPr>
          <p:spPr>
            <a:xfrm>
              <a:off x="1980532" y="513670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8" name="Rectangle 67">
              <a:extLst>
                <a:ext uri="{FF2B5EF4-FFF2-40B4-BE49-F238E27FC236}">
                  <a16:creationId xmlns:a16="http://schemas.microsoft.com/office/drawing/2014/main" id="{E38B90AF-FA08-AF42-9275-AD685E810189}"/>
                </a:ext>
              </a:extLst>
            </p:cNvPr>
            <p:cNvSpPr/>
            <p:nvPr/>
          </p:nvSpPr>
          <p:spPr>
            <a:xfrm>
              <a:off x="1980532" y="5309368"/>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9" name="Oval 68">
              <a:extLst>
                <a:ext uri="{FF2B5EF4-FFF2-40B4-BE49-F238E27FC236}">
                  <a16:creationId xmlns:a16="http://schemas.microsoft.com/office/drawing/2014/main" id="{99DC44EE-71AD-5D4B-B792-FCB931267E89}"/>
                </a:ext>
              </a:extLst>
            </p:cNvPr>
            <p:cNvSpPr/>
            <p:nvPr/>
          </p:nvSpPr>
          <p:spPr>
            <a:xfrm>
              <a:off x="2253662" y="3671775"/>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A0FE723-E0BD-0841-AAF3-F4304FB20B45}"/>
                </a:ext>
              </a:extLst>
            </p:cNvPr>
            <p:cNvSpPr/>
            <p:nvPr/>
          </p:nvSpPr>
          <p:spPr>
            <a:xfrm>
              <a:off x="1934768" y="423551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Tree>
    <p:extLst>
      <p:ext uri="{BB962C8B-B14F-4D97-AF65-F5344CB8AC3E}">
        <p14:creationId xmlns:p14="http://schemas.microsoft.com/office/powerpoint/2010/main" val="281892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Welcome copy 3"/>
        <p:cNvGrpSpPr/>
        <p:nvPr/>
      </p:nvGrpSpPr>
      <p:grpSpPr>
        <a:xfrm>
          <a:off x="0" y="0"/>
          <a:ext cx="0" cy="0"/>
          <a:chOff x="0" y="0"/>
          <a:chExt cx="0" cy="0"/>
        </a:xfrm>
      </p:grpSpPr>
      <p:pic>
        <p:nvPicPr>
          <p:cNvPr id="2" name="Shape-1"/>
          <p:cNvPicPr/>
          <p:nvPr/>
        </p:nvPicPr>
        <p:blipFill rotWithShape="1">
          <a:blip r:embed="rId3"/>
          <a:stretch>
            <a:fillRect/>
          </a:stretch>
        </p:blipFill>
        <p:spPr>
          <a:xfrm>
            <a:off x="0" y="4253105"/>
            <a:ext cx="12209851" cy="1785066"/>
          </a:xfrm>
          <a:prstGeom prst="rect">
            <a:avLst/>
          </a:prstGeom>
        </p:spPr>
      </p:pic>
      <p:sp>
        <p:nvSpPr>
          <p:cNvPr id="3" name="Body text"/>
          <p:cNvSpPr/>
          <p:nvPr/>
        </p:nvSpPr>
        <p:spPr>
          <a:xfrm>
            <a:off x="376102" y="4788625"/>
            <a:ext cx="11409165" cy="722952"/>
          </a:xfrm>
          <a:prstGeom prst="rect">
            <a:avLst/>
          </a:prstGeom>
        </p:spPr>
        <p:txBody>
          <a:bodyPr spcFirstLastPara="0" lIns="89253" tIns="89253" rIns="89253" bIns="0" anchor="t"/>
          <a:lstStyle/>
          <a:p>
            <a:pPr algn="ctr" hangingPunct="0">
              <a:lnSpc>
                <a:spcPct val="125000"/>
              </a:lnSpc>
            </a:pPr>
            <a:r>
              <a:rPr sz="2811" b="1" dirty="0">
                <a:solidFill>
                  <a:srgbClr val="FFFFFF"/>
                </a:solidFill>
                <a:latin typeface="Arial" panose="020B0604020202020204" pitchFamily="34" charset="0"/>
                <a:cs typeface="Arial" panose="020B0604020202020204" pitchFamily="34" charset="0"/>
              </a:rPr>
              <a:t>IDEAT</a:t>
            </a:r>
            <a:r>
              <a:rPr lang="en-US" sz="2811" b="1" dirty="0">
                <a:solidFill>
                  <a:srgbClr val="FFFFFF"/>
                </a:solidFill>
                <a:latin typeface="Arial" panose="020B0604020202020204" pitchFamily="34" charset="0"/>
                <a:cs typeface="Arial" panose="020B0604020202020204" pitchFamily="34" charset="0"/>
              </a:rPr>
              <a:t>E</a:t>
            </a:r>
            <a:r>
              <a:rPr sz="2811" b="1" dirty="0">
                <a:solidFill>
                  <a:srgbClr val="FFFFFF"/>
                </a:solidFill>
                <a:latin typeface="Arial" panose="020B0604020202020204" pitchFamily="34" charset="0"/>
                <a:cs typeface="Arial" panose="020B0604020202020204" pitchFamily="34" charset="0"/>
              </a:rPr>
              <a:t>. INCUBATE. REALIZE. OPERATE</a:t>
            </a:r>
          </a:p>
        </p:txBody>
      </p:sp>
      <p:pic>
        <p:nvPicPr>
          <p:cNvPr id="4" name="centric_logo_color"/>
          <p:cNvPicPr/>
          <p:nvPr/>
        </p:nvPicPr>
        <p:blipFill rotWithShape="1">
          <a:blip r:embed="rId4"/>
          <a:stretch>
            <a:fillRect/>
          </a:stretch>
        </p:blipFill>
        <p:spPr>
          <a:xfrm>
            <a:off x="10647919" y="242658"/>
            <a:ext cx="1276322" cy="176592"/>
          </a:xfrm>
          <a:prstGeom prst="rect">
            <a:avLst/>
          </a:prstGeom>
        </p:spPr>
      </p:pic>
      <p:pic>
        <p:nvPicPr>
          <p:cNvPr id="5" name="Shape-18"/>
          <p:cNvPicPr/>
          <p:nvPr/>
        </p:nvPicPr>
        <p:blipFill rotWithShape="1">
          <a:blip r:embed="rId5"/>
          <a:stretch>
            <a:fillRect/>
          </a:stretch>
        </p:blipFill>
        <p:spPr>
          <a:xfrm flipV="1">
            <a:off x="5756838" y="-7252"/>
            <a:ext cx="692457" cy="249909"/>
          </a:xfrm>
          <a:prstGeom prst="rect">
            <a:avLst/>
          </a:prstGeom>
        </p:spPr>
      </p:pic>
      <p:sp>
        <p:nvSpPr>
          <p:cNvPr id="6" name="Body text copy 2"/>
          <p:cNvSpPr/>
          <p:nvPr/>
        </p:nvSpPr>
        <p:spPr>
          <a:xfrm>
            <a:off x="946086" y="742476"/>
            <a:ext cx="10308755" cy="1392351"/>
          </a:xfrm>
          <a:prstGeom prst="rect">
            <a:avLst/>
          </a:prstGeom>
        </p:spPr>
        <p:txBody>
          <a:bodyPr spcFirstLastPara="0" lIns="89253" tIns="44627" rIns="89253" bIns="0" anchor="t"/>
          <a:lstStyle/>
          <a:p>
            <a:pPr algn="ctr" hangingPunct="0">
              <a:lnSpc>
                <a:spcPct val="100000"/>
              </a:lnSpc>
            </a:pPr>
            <a:r>
              <a:rPr lang="en-US" sz="2624" b="1" dirty="0">
                <a:solidFill>
                  <a:srgbClr val="121212"/>
                </a:solidFill>
                <a:latin typeface="Arial" panose="020B0604020202020204" pitchFamily="34" charset="0"/>
                <a:cs typeface="Arial" panose="020B0604020202020204" pitchFamily="34" charset="0"/>
              </a:rPr>
              <a:t>Designed for fast, effective agile work development, delivery, and operations​</a:t>
            </a:r>
            <a:endParaRPr sz="2624" b="1" dirty="0">
              <a:solidFill>
                <a:srgbClr val="121212"/>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6B71695-B145-4191-B1F9-D9DDEF339F58}"/>
              </a:ext>
            </a:extLst>
          </p:cNvPr>
          <p:cNvSpPr/>
          <p:nvPr/>
        </p:nvSpPr>
        <p:spPr>
          <a:xfrm>
            <a:off x="982679" y="2134827"/>
            <a:ext cx="10226642" cy="2031325"/>
          </a:xfrm>
          <a:prstGeom prst="rect">
            <a:avLst/>
          </a:prstGeom>
        </p:spPr>
        <p:txBody>
          <a:bodyPr wrap="square">
            <a:spAutoFit/>
          </a:bodyPr>
          <a:lstStyle/>
          <a:p>
            <a:pPr algn="ctr"/>
            <a:r>
              <a:rPr lang="en-US" dirty="0">
                <a:solidFill>
                  <a:srgbClr val="424242"/>
                </a:solidFill>
                <a:latin typeface="Arial" panose="020B0604020202020204" pitchFamily="34" charset="0"/>
              </a:rPr>
              <a:t>We have a process that is repeatable, efficient, and has a predictable level of success built in. That is why we have elected to provide significant tooling to follow an 'opinionated approach' to software delivery. </a:t>
            </a:r>
          </a:p>
          <a:p>
            <a:pPr algn="ctr"/>
            <a:endParaRPr lang="en-US" dirty="0">
              <a:solidFill>
                <a:srgbClr val="424242"/>
              </a:solidFill>
              <a:latin typeface="Arial" panose="020B0604020202020204" pitchFamily="34" charset="0"/>
            </a:endParaRPr>
          </a:p>
          <a:p>
            <a:pPr algn="ctr"/>
            <a:r>
              <a:rPr lang="en-US" dirty="0">
                <a:solidFill>
                  <a:srgbClr val="424242"/>
                </a:solidFill>
                <a:latin typeface="Arial" panose="020B0604020202020204" pitchFamily="34" charset="0"/>
              </a:rPr>
              <a:t>Meaning that we have selected a way to do things with significant support and tooling provided to make it easy to follow that predictive pattern. The goal is to drastically reduce friction in developing solutions. </a:t>
            </a:r>
            <a:endParaRPr lang="en-US" dirty="0"/>
          </a:p>
        </p:txBody>
      </p:sp>
    </p:spTree>
    <p:extLst>
      <p:ext uri="{BB962C8B-B14F-4D97-AF65-F5344CB8AC3E}">
        <p14:creationId xmlns:p14="http://schemas.microsoft.com/office/powerpoint/2010/main" val="1001100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627381" y="1709738"/>
            <a:ext cx="4954587" cy="4348162"/>
          </a:xfrm>
          <a:prstGeom prst="rect">
            <a:avLst/>
          </a:prstGeom>
        </p:spPr>
        <p:txBody>
          <a:bodyPr vert="horz" lIns="0" tIns="0" rIns="0" bIns="0" rtlCol="0" anchor="t">
            <a:noAutofit/>
          </a:bodyPr>
          <a:lstStyle/>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r>
              <a:rPr lang="en-US" altLang="ja-JP" sz="3200" dirty="0">
                <a:solidFill>
                  <a:srgbClr val="412D5D"/>
                </a:solidFill>
              </a:rPr>
              <a:t>You can include an inspirational quote too.</a:t>
            </a:r>
            <a:endParaRPr lang="en-US" dirty="0">
              <a:solidFill>
                <a:srgbClr val="000000"/>
              </a:solidFill>
            </a:endParaRPr>
          </a:p>
          <a:p>
            <a:pPr marL="0" indent="0">
              <a:lnSpc>
                <a:spcPts val="3000"/>
              </a:lnSpc>
              <a:spcAft>
                <a:spcPts val="800"/>
              </a:spcAft>
              <a:buNone/>
            </a:pPr>
            <a:r>
              <a:rPr lang="en-US" altLang="ja-JP" sz="2000" dirty="0">
                <a:solidFill>
                  <a:schemeClr val="bg2">
                    <a:lumMod val="90000"/>
                  </a:schemeClr>
                </a:solidFill>
              </a:rPr>
              <a:t>- National Marketing, Centric Consulting</a:t>
            </a:r>
          </a:p>
          <a:p>
            <a:pPr marL="0" indent="0">
              <a:spcAft>
                <a:spcPts val="800"/>
              </a:spcAft>
              <a:buNone/>
            </a:pPr>
            <a:endParaRPr lang="en-US" altLang="ja-JP" sz="3200" dirty="0">
              <a:solidFill>
                <a:srgbClr val="412D5D"/>
              </a:solidFill>
            </a:endParaRPr>
          </a:p>
        </p:txBody>
      </p:sp>
      <p:pic>
        <p:nvPicPr>
          <p:cNvPr id="6" name="Picture 5">
            <a:extLst>
              <a:ext uri="{FF2B5EF4-FFF2-40B4-BE49-F238E27FC236}">
                <a16:creationId xmlns:a16="http://schemas.microsoft.com/office/drawing/2014/main" id="{F622F65C-37BA-CD44-B239-3D713540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114" y="0"/>
            <a:ext cx="6187858" cy="6858000"/>
          </a:xfrm>
          <a:prstGeom prst="rect">
            <a:avLst/>
          </a:prstGeom>
          <a:effectLst>
            <a:innerShdw blurRad="393700" dist="50800">
              <a:prstClr val="black">
                <a:alpha val="50000"/>
              </a:prstClr>
            </a:innerShdw>
            <a:reflection stA="45000" endPos="0" dist="50800" dir="5400000" sy="-100000" algn="bl" rotWithShape="0"/>
          </a:effectLst>
        </p:spPr>
      </p:pic>
      <p:pic>
        <p:nvPicPr>
          <p:cNvPr id="2" name="Picture 1"/>
          <p:cNvPicPr>
            <a:picLocks noChangeAspect="1"/>
          </p:cNvPicPr>
          <p:nvPr/>
        </p:nvPicPr>
        <p:blipFill>
          <a:blip r:embed="rId4" cstate="screen">
            <a:alphaModFix amt="10000"/>
            <a:extLst>
              <a:ext uri="{28A0092B-C50C-407E-A947-70E740481C1C}">
                <a14:useLocalDpi xmlns:a14="http://schemas.microsoft.com/office/drawing/2010/main"/>
              </a:ext>
            </a:extLst>
          </a:blip>
          <a:stretch>
            <a:fillRect/>
          </a:stretch>
        </p:blipFill>
        <p:spPr>
          <a:xfrm>
            <a:off x="6627381" y="1209376"/>
            <a:ext cx="1331541" cy="1000723"/>
          </a:xfrm>
          <a:prstGeom prst="rect">
            <a:avLst/>
          </a:prstGeom>
        </p:spPr>
      </p:pic>
    </p:spTree>
    <p:extLst>
      <p:ext uri="{BB962C8B-B14F-4D97-AF65-F5344CB8AC3E}">
        <p14:creationId xmlns:p14="http://schemas.microsoft.com/office/powerpoint/2010/main" val="31434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504D9-5C7D-E84A-ACDE-A0E120811C0A}"/>
              </a:ext>
            </a:extLst>
          </p:cNvPr>
          <p:cNvSpPr>
            <a:spLocks noGrp="1"/>
          </p:cNvSpPr>
          <p:nvPr>
            <p:ph type="title"/>
          </p:nvPr>
        </p:nvSpPr>
        <p:spPr/>
        <p:txBody>
          <a:bodyPr/>
          <a:lstStyle/>
          <a:p>
            <a:r>
              <a:rPr lang="en-US" b="0" dirty="0"/>
              <a:t>Agenda Slide</a:t>
            </a:r>
          </a:p>
        </p:txBody>
      </p:sp>
      <p:sp>
        <p:nvSpPr>
          <p:cNvPr id="4" name="Text Placeholder 3">
            <a:extLst>
              <a:ext uri="{FF2B5EF4-FFF2-40B4-BE49-F238E27FC236}">
                <a16:creationId xmlns:a16="http://schemas.microsoft.com/office/drawing/2014/main" id="{C3962D88-FE4B-C145-9DC5-12BA90EF5522}"/>
              </a:ext>
            </a:extLst>
          </p:cNvPr>
          <p:cNvSpPr>
            <a:spLocks noGrp="1"/>
          </p:cNvSpPr>
          <p:nvPr>
            <p:ph type="body" idx="1"/>
          </p:nvPr>
        </p:nvSpPr>
        <p:spPr/>
        <p:txBody>
          <a:bodyPr/>
          <a:lstStyle/>
          <a:p>
            <a:pPr marL="152396" indent="0">
              <a:lnSpc>
                <a:spcPct val="100000"/>
              </a:lnSpc>
              <a:buNone/>
            </a:pPr>
            <a:r>
              <a:rPr lang="en-US" sz="1800" b="1" dirty="0">
                <a:solidFill>
                  <a:schemeClr val="accent1"/>
                </a:solidFill>
              </a:rPr>
              <a:t>Introduction</a:t>
            </a:r>
          </a:p>
          <a:p>
            <a:pPr marL="152396" indent="0">
              <a:lnSpc>
                <a:spcPct val="100000"/>
              </a:lnSpc>
              <a:buNone/>
            </a:pPr>
            <a:r>
              <a:rPr lang="en-US" sz="1800" dirty="0"/>
              <a:t>Lauren - 1:00 – 1:20</a:t>
            </a:r>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2 </a:t>
            </a:r>
          </a:p>
          <a:p>
            <a:pPr marL="152396" indent="0">
              <a:lnSpc>
                <a:spcPct val="100000"/>
              </a:lnSpc>
              <a:buNone/>
            </a:pPr>
            <a:r>
              <a:rPr lang="en-US" sz="1800" dirty="0"/>
              <a:t>Jacob – 1:20 – 2:00</a:t>
            </a:r>
            <a:endParaRPr lang="en-US" sz="1800" b="1" dirty="0"/>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3</a:t>
            </a:r>
          </a:p>
          <a:p>
            <a:pPr marL="152396" indent="0">
              <a:lnSpc>
                <a:spcPct val="100000"/>
              </a:lnSpc>
              <a:buNone/>
            </a:pPr>
            <a:r>
              <a:rPr lang="en-US" sz="1800" dirty="0"/>
              <a:t>Sarah – 2:00 – 3:00 </a:t>
            </a:r>
          </a:p>
          <a:p>
            <a:pPr marL="152396" indent="0">
              <a:lnSpc>
                <a:spcPct val="100000"/>
              </a:lnSpc>
              <a:buNone/>
            </a:pPr>
            <a:endParaRPr lang="en-US" sz="1800" b="1" dirty="0"/>
          </a:p>
          <a:p>
            <a:pPr marL="152396" indent="0">
              <a:lnSpc>
                <a:spcPct val="100000"/>
              </a:lnSpc>
              <a:buNone/>
            </a:pPr>
            <a:endParaRPr lang="en-US" sz="1800" dirty="0"/>
          </a:p>
          <a:p>
            <a:pPr marL="152396" indent="0">
              <a:lnSpc>
                <a:spcPct val="100000"/>
              </a:lnSpc>
              <a:buNone/>
            </a:pPr>
            <a:endParaRPr lang="en-US" sz="1800" dirty="0"/>
          </a:p>
          <a:p>
            <a:pPr marL="152396" indent="0">
              <a:lnSpc>
                <a:spcPct val="100000"/>
              </a:lnSpc>
              <a:buNone/>
            </a:pPr>
            <a:r>
              <a:rPr lang="en-US" sz="1800" dirty="0"/>
              <a:t> </a:t>
            </a:r>
          </a:p>
        </p:txBody>
      </p:sp>
      <p:sp>
        <p:nvSpPr>
          <p:cNvPr id="5" name="Picture Placeholder 4">
            <a:extLst>
              <a:ext uri="{FF2B5EF4-FFF2-40B4-BE49-F238E27FC236}">
                <a16:creationId xmlns:a16="http://schemas.microsoft.com/office/drawing/2014/main" id="{3BBE5186-3F26-2849-BBC8-E0900B0CD235}"/>
              </a:ext>
            </a:extLst>
          </p:cNvPr>
          <p:cNvSpPr>
            <a:spLocks noGrp="1"/>
          </p:cNvSpPr>
          <p:nvPr>
            <p:ph type="pic" sz="quarter" idx="10"/>
          </p:nvPr>
        </p:nvSpPr>
        <p:spPr/>
      </p:sp>
    </p:spTree>
    <p:extLst>
      <p:ext uri="{BB962C8B-B14F-4D97-AF65-F5344CB8AC3E}">
        <p14:creationId xmlns:p14="http://schemas.microsoft.com/office/powerpoint/2010/main" val="17520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52619" y="3837440"/>
            <a:ext cx="211586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32%</a:t>
            </a:r>
          </a:p>
        </p:txBody>
      </p:sp>
      <p:sp>
        <p:nvSpPr>
          <p:cNvPr id="5" name="TextBox 4"/>
          <p:cNvSpPr txBox="1"/>
          <p:nvPr/>
        </p:nvSpPr>
        <p:spPr>
          <a:xfrm>
            <a:off x="9039506"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6" name="TextBox 5"/>
          <p:cNvSpPr txBox="1"/>
          <p:nvPr/>
        </p:nvSpPr>
        <p:spPr>
          <a:xfrm>
            <a:off x="3701591" y="3840323"/>
            <a:ext cx="1900870"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77%</a:t>
            </a:r>
          </a:p>
        </p:txBody>
      </p:sp>
      <p:sp>
        <p:nvSpPr>
          <p:cNvPr id="7" name="TextBox 6"/>
          <p:cNvSpPr txBox="1"/>
          <p:nvPr/>
        </p:nvSpPr>
        <p:spPr>
          <a:xfrm>
            <a:off x="3347505" y="4855639"/>
            <a:ext cx="2672028"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9" name="TextBox 8"/>
          <p:cNvSpPr txBox="1"/>
          <p:nvPr/>
        </p:nvSpPr>
        <p:spPr>
          <a:xfrm>
            <a:off x="795182" y="3837440"/>
            <a:ext cx="1930281"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79%</a:t>
            </a:r>
          </a:p>
        </p:txBody>
      </p:sp>
      <p:sp>
        <p:nvSpPr>
          <p:cNvPr id="10" name="TextBox 9"/>
          <p:cNvSpPr txBox="1"/>
          <p:nvPr/>
        </p:nvSpPr>
        <p:spPr>
          <a:xfrm>
            <a:off x="302683" y="4855639"/>
            <a:ext cx="27372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11" name="TextBox 10"/>
          <p:cNvSpPr txBox="1"/>
          <p:nvPr/>
        </p:nvSpPr>
        <p:spPr>
          <a:xfrm>
            <a:off x="6660220" y="3859137"/>
            <a:ext cx="189644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64%</a:t>
            </a:r>
          </a:p>
        </p:txBody>
      </p:sp>
      <p:sp>
        <p:nvSpPr>
          <p:cNvPr id="12" name="TextBox 11"/>
          <p:cNvSpPr txBox="1"/>
          <p:nvPr/>
        </p:nvSpPr>
        <p:spPr>
          <a:xfrm>
            <a:off x="6226367"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graphicFrame>
        <p:nvGraphicFramePr>
          <p:cNvPr id="23" name="Chart 22"/>
          <p:cNvGraphicFramePr/>
          <p:nvPr>
            <p:extLst>
              <p:ext uri="{D42A27DB-BD31-4B8C-83A1-F6EECF244321}">
                <p14:modId xmlns:p14="http://schemas.microsoft.com/office/powerpoint/2010/main" val="1015294675"/>
              </p:ext>
            </p:extLst>
          </p:nvPr>
        </p:nvGraphicFramePr>
        <p:xfrm>
          <a:off x="302683" y="1545384"/>
          <a:ext cx="2858425" cy="24271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ext uri="{D42A27DB-BD31-4B8C-83A1-F6EECF244321}">
                <p14:modId xmlns:p14="http://schemas.microsoft.com/office/powerpoint/2010/main" val="3986283454"/>
              </p:ext>
            </p:extLst>
          </p:nvPr>
        </p:nvGraphicFramePr>
        <p:xfrm>
          <a:off x="3161108" y="1545384"/>
          <a:ext cx="2858425" cy="24271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extLst>
              <p:ext uri="{D42A27DB-BD31-4B8C-83A1-F6EECF244321}">
                <p14:modId xmlns:p14="http://schemas.microsoft.com/office/powerpoint/2010/main" val="2062220880"/>
              </p:ext>
            </p:extLst>
          </p:nvPr>
        </p:nvGraphicFramePr>
        <p:xfrm>
          <a:off x="6096219" y="1545384"/>
          <a:ext cx="2858425" cy="24271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extLst>
              <p:ext uri="{D42A27DB-BD31-4B8C-83A1-F6EECF244321}">
                <p14:modId xmlns:p14="http://schemas.microsoft.com/office/powerpoint/2010/main" val="3257301355"/>
              </p:ext>
            </p:extLst>
          </p:nvPr>
        </p:nvGraphicFramePr>
        <p:xfrm>
          <a:off x="8954644" y="1545384"/>
          <a:ext cx="2858425" cy="2427111"/>
        </p:xfrm>
        <a:graphic>
          <a:graphicData uri="http://schemas.openxmlformats.org/drawingml/2006/chart">
            <c:chart xmlns:c="http://schemas.openxmlformats.org/drawingml/2006/chart" xmlns:r="http://schemas.openxmlformats.org/officeDocument/2006/relationships" r:id="rId6"/>
          </a:graphicData>
        </a:graphic>
      </p:graphicFrame>
      <p:pic>
        <p:nvPicPr>
          <p:cNvPr id="18" name="Picture 17">
            <a:extLst>
              <a:ext uri="{FF2B5EF4-FFF2-40B4-BE49-F238E27FC236}">
                <a16:creationId xmlns:a16="http://schemas.microsoft.com/office/drawing/2014/main" id="{5DDDC796-2D53-6048-8816-164B057B99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3" name="Title 2">
            <a:extLst>
              <a:ext uri="{FF2B5EF4-FFF2-40B4-BE49-F238E27FC236}">
                <a16:creationId xmlns:a16="http://schemas.microsoft.com/office/drawing/2014/main" id="{8995D481-F78E-CA49-869B-BC62A9F25754}"/>
              </a:ext>
            </a:extLst>
          </p:cNvPr>
          <p:cNvSpPr>
            <a:spLocks noGrp="1"/>
          </p:cNvSpPr>
          <p:nvPr>
            <p:ph type="title"/>
          </p:nvPr>
        </p:nvSpPr>
        <p:spPr>
          <a:xfrm>
            <a:off x="302683" y="228601"/>
            <a:ext cx="11584516" cy="521677"/>
          </a:xfrm>
        </p:spPr>
        <p:txBody>
          <a:bodyPr/>
          <a:lstStyle/>
          <a:p>
            <a:r>
              <a:rPr lang="en-US" b="0" dirty="0"/>
              <a:t>Stats side</a:t>
            </a:r>
          </a:p>
        </p:txBody>
      </p:sp>
    </p:spTree>
    <p:extLst>
      <p:ext uri="{BB962C8B-B14F-4D97-AF65-F5344CB8AC3E}">
        <p14:creationId xmlns:p14="http://schemas.microsoft.com/office/powerpoint/2010/main" val="9082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par>
                                <p:cTn id="17" presetID="3" presetClass="emph" presetSubtype="2" fill="hold" grpId="0" nodeType="withEffect">
                                  <p:stCondLst>
                                    <p:cond delay="0"/>
                                  </p:stCondLst>
                                  <p:childTnLst>
                                    <p:animClr clrSpc="rgb" dir="cw">
                                      <p:cBhvr override="childStyle">
                                        <p:cTn id="18" dur="2000" fill="hold"/>
                                        <p:tgtEl>
                                          <p:spTgt spid="9"/>
                                        </p:tgtEl>
                                        <p:attrNameLst>
                                          <p:attrName>style.color</p:attrName>
                                        </p:attrNameLst>
                                      </p:cBhvr>
                                      <p:to>
                                        <a:schemeClr val="hlink"/>
                                      </p:to>
                                    </p:animClr>
                                  </p:childTnLst>
                                </p:cTn>
                              </p:par>
                              <p:par>
                                <p:cTn id="19" presetID="3" presetClass="emph" presetSubtype="2" fill="hold" grpId="0" nodeType="withEffect">
                                  <p:stCondLst>
                                    <p:cond delay="0"/>
                                  </p:stCondLst>
                                  <p:childTnLst>
                                    <p:animClr clrSpc="rgb" dir="cw">
                                      <p:cBhvr override="childStyle">
                                        <p:cTn id="20" dur="2000" fill="hold"/>
                                        <p:tgtEl>
                                          <p:spTgt spid="6"/>
                                        </p:tgtEl>
                                        <p:attrNameLst>
                                          <p:attrName>style.color</p:attrName>
                                        </p:attrNameLst>
                                      </p:cBhvr>
                                      <p:to>
                                        <a:srgbClr val="404040"/>
                                      </p:to>
                                    </p:animClr>
                                  </p:childTnLst>
                                </p:cTn>
                              </p:par>
                              <p:par>
                                <p:cTn id="21" presetID="3" presetClass="emph" presetSubtype="2" fill="hold" grpId="0" nodeType="withEffect">
                                  <p:stCondLst>
                                    <p:cond delay="0"/>
                                  </p:stCondLst>
                                  <p:childTnLst>
                                    <p:animClr clrSpc="rgb" dir="cw">
                                      <p:cBhvr override="childStyle">
                                        <p:cTn id="22" dur="2000" fill="hold"/>
                                        <p:tgtEl>
                                          <p:spTgt spid="11"/>
                                        </p:tgtEl>
                                        <p:attrNameLst>
                                          <p:attrName>style.color</p:attrName>
                                        </p:attrNameLst>
                                      </p:cBhvr>
                                      <p:to>
                                        <a:schemeClr val="folHlink"/>
                                      </p:to>
                                    </p:animClr>
                                  </p:childTnLst>
                                </p:cTn>
                              </p:par>
                              <p:par>
                                <p:cTn id="23" presetID="3" presetClass="emph" presetSubtype="2" fill="hold" grpId="0" nodeType="withEffect">
                                  <p:stCondLst>
                                    <p:cond delay="0"/>
                                  </p:stCondLst>
                                  <p:childTnLst>
                                    <p:animClr clrSpc="rgb" dir="cw">
                                      <p:cBhvr override="childStyle">
                                        <p:cTn id="24" dur="2000" fill="hold"/>
                                        <p:tgtEl>
                                          <p:spTgt spid="4"/>
                                        </p:tgtEl>
                                        <p:attrNameLst>
                                          <p:attrName>style.color</p:attrName>
                                        </p:attrNameLst>
                                      </p:cBhvr>
                                      <p:to>
                                        <a:srgbClr val="B1CAE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Graphic spid="23" grpId="0">
        <p:bldAsOne/>
      </p:bldGraphic>
      <p:bldGraphic spid="24" grpId="0">
        <p:bldAsOne/>
      </p:bldGraphic>
      <p:bldGraphic spid="25" grpId="0">
        <p:bldAsOne/>
      </p:bldGraphic>
      <p:bldGraphic spid="26"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87" y="-1"/>
            <a:ext cx="12190413" cy="3873501"/>
          </a:xfrm>
          <a:prstGeom prst="rect">
            <a:avLst/>
          </a:prstGeom>
        </p:spPr>
      </p:pic>
      <p:sp>
        <p:nvSpPr>
          <p:cNvPr id="13" name="Rectangle 12">
            <a:extLst>
              <a:ext uri="{FF2B5EF4-FFF2-40B4-BE49-F238E27FC236}">
                <a16:creationId xmlns:a16="http://schemas.microsoft.com/office/drawing/2014/main" id="{E67B631A-6EF2-1E4B-8E8A-D9F8F8243A11}"/>
              </a:ext>
            </a:extLst>
          </p:cNvPr>
          <p:cNvSpPr/>
          <p:nvPr/>
        </p:nvSpPr>
        <p:spPr>
          <a:xfrm>
            <a:off x="-10614" y="-1"/>
            <a:ext cx="12192001" cy="38735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80" name="Rectangle 79"/>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8" name="Text Placeholder 7"/>
          <p:cNvSpPr>
            <a:spLocks noGrp="1"/>
          </p:cNvSpPr>
          <p:nvPr>
            <p:ph type="body" sz="quarter" idx="4294967295"/>
          </p:nvPr>
        </p:nvSpPr>
        <p:spPr>
          <a:xfrm>
            <a:off x="314603" y="4726763"/>
            <a:ext cx="5457825" cy="1844675"/>
          </a:xfrm>
          <a:prstGeom prst="rect">
            <a:avLst/>
          </a:prstGeom>
        </p:spPr>
        <p:txBody>
          <a:bodyPr/>
          <a:lstStyle/>
          <a:p>
            <a:pPr marL="54864" indent="0">
              <a:buNone/>
            </a:pPr>
            <a:r>
              <a:rPr lang="en-US" sz="1800" dirty="0"/>
              <a:t>1-2 sentence description</a:t>
            </a:r>
            <a:endParaRPr lang="en-US" dirty="0">
              <a:ea typeface="Raleway" charset="0"/>
            </a:endParaRP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5" indent="-166665">
              <a:buClr>
                <a:schemeClr val="tx2"/>
              </a:buClr>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endParaRPr>
          </a:p>
        </p:txBody>
      </p:sp>
      <p:sp>
        <p:nvSpPr>
          <p:cNvPr id="15" name="Title 4">
            <a:extLst>
              <a:ext uri="{FF2B5EF4-FFF2-40B4-BE49-F238E27FC236}">
                <a16:creationId xmlns:a16="http://schemas.microsoft.com/office/drawing/2014/main" id="{FD07206D-6F4F-8441-9DA9-551CBE55C5B7}"/>
              </a:ext>
            </a:extLst>
          </p:cNvPr>
          <p:cNvSpPr txBox="1">
            <a:spLocks/>
          </p:cNvSpPr>
          <p:nvPr/>
        </p:nvSpPr>
        <p:spPr>
          <a:xfrm>
            <a:off x="346481" y="3287699"/>
            <a:ext cx="5320804" cy="122181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200" b="0" kern="1200" spc="-20" baseline="0">
                <a:solidFill>
                  <a:schemeClr val="accent1"/>
                </a:solidFill>
                <a:latin typeface="+mj-lt"/>
                <a:ea typeface="+mj-ea"/>
                <a:cs typeface="+mj-cs"/>
              </a:defRPr>
            </a:lvl1pPr>
          </a:lstStyle>
          <a:p>
            <a:pPr>
              <a:lnSpc>
                <a:spcPct val="150000"/>
              </a:lnSpc>
            </a:pPr>
            <a:r>
              <a:rPr lang="en-US" dirty="0">
                <a:solidFill>
                  <a:srgbClr val="FFB611"/>
                </a:solidFill>
                <a:latin typeface="Arial" panose="020B0604020202020204" pitchFamily="34" charset="0"/>
                <a:ea typeface="Raleway SemiBold" charset="0"/>
                <a:cs typeface="Arial" panose="020B0604020202020204" pitchFamily="34" charset="0"/>
              </a:rPr>
              <a:t>Company name</a:t>
            </a:r>
            <a:br>
              <a:rPr lang="en-US" dirty="0">
                <a:solidFill>
                  <a:srgbClr val="00508F"/>
                </a:solidFill>
                <a:latin typeface="Arial" panose="020B0604020202020204" pitchFamily="34" charset="0"/>
                <a:ea typeface="Raleway SemiBold" charset="0"/>
                <a:cs typeface="Arial" panose="020B0604020202020204" pitchFamily="34" charset="0"/>
              </a:rPr>
            </a:br>
            <a:r>
              <a:rPr lang="en-US" b="1" dirty="0">
                <a:solidFill>
                  <a:srgbClr val="412D5D"/>
                </a:solidFill>
                <a:latin typeface="Arial" panose="020B0604020202020204" pitchFamily="34" charset="0"/>
                <a:ea typeface="Raleway SemiBold" charset="0"/>
                <a:cs typeface="Arial" panose="020B0604020202020204" pitchFamily="34" charset="0"/>
              </a:rPr>
              <a:t>Case Study Title</a:t>
            </a:r>
          </a:p>
        </p:txBody>
      </p:sp>
      <p:sp>
        <p:nvSpPr>
          <p:cNvPr id="18" name="Text Placeholder 7">
            <a:extLst>
              <a:ext uri="{FF2B5EF4-FFF2-40B4-BE49-F238E27FC236}">
                <a16:creationId xmlns:a16="http://schemas.microsoft.com/office/drawing/2014/main" id="{BDC35AFE-8D47-984B-BD01-7282F2480DBC}"/>
              </a:ext>
            </a:extLst>
          </p:cNvPr>
          <p:cNvSpPr txBox="1">
            <a:spLocks/>
          </p:cNvSpPr>
          <p:nvPr/>
        </p:nvSpPr>
        <p:spPr>
          <a:xfrm>
            <a:off x="292936" y="1329267"/>
            <a:ext cx="5457825" cy="1844675"/>
          </a:xfrm>
          <a:prstGeom prst="rect">
            <a:avLst/>
          </a:prstGeom>
        </p:spPr>
        <p:txBody>
          <a:bodyPr vert="horz" lIns="0" tIns="0" rIns="0" bIns="0" rtlCol="0">
            <a:noAutofit/>
          </a:bodyPr>
          <a:lst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fontAlgn="auto">
              <a:spcAft>
                <a:spcPts val="0"/>
              </a:spcAft>
              <a:buFont typeface="Arial" panose="020B0604020202020204" pitchFamily="34" charset="0"/>
              <a:buNone/>
            </a:pPr>
            <a:r>
              <a:rPr lang="en-US" sz="1800" dirty="0">
                <a:solidFill>
                  <a:schemeClr val="accent3"/>
                </a:solidFill>
                <a:latin typeface="Arial" panose="020B0604020202020204" pitchFamily="34" charset="0"/>
                <a:cs typeface="Arial" panose="020B0604020202020204" pitchFamily="34" charset="0"/>
              </a:rPr>
              <a:t>Change background image.</a:t>
            </a:r>
            <a:endParaRPr lang="en-US" dirty="0">
              <a:solidFill>
                <a:schemeClr val="accent3"/>
              </a:solidFill>
              <a:latin typeface="Arial" panose="020B0604020202020204" pitchFamily="34" charset="0"/>
              <a:ea typeface="Raleway" charset="0"/>
              <a:cs typeface="Arial" panose="020B0604020202020204" pitchFamily="34" charset="0"/>
            </a:endParaRPr>
          </a:p>
        </p:txBody>
      </p:sp>
      <p:sp>
        <p:nvSpPr>
          <p:cNvPr id="43" name="Rectangle 42"/>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44" name="Rounded Rectangle 43">
            <a:extLst>
              <a:ext uri="{FF2B5EF4-FFF2-40B4-BE49-F238E27FC236}">
                <a16:creationId xmlns:a16="http://schemas.microsoft.com/office/drawing/2014/main" id="{153F97D2-9D31-864D-9985-31722F320FF4}"/>
              </a:ext>
            </a:extLst>
          </p:cNvPr>
          <p:cNvSpPr/>
          <p:nvPr/>
        </p:nvSpPr>
        <p:spPr>
          <a:xfrm>
            <a:off x="5960129"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5" name="Rounded Rectangle 44">
            <a:extLst>
              <a:ext uri="{FF2B5EF4-FFF2-40B4-BE49-F238E27FC236}">
                <a16:creationId xmlns:a16="http://schemas.microsoft.com/office/drawing/2014/main" id="{55E9A586-BF80-F24C-A52C-4284FF92F014}"/>
              </a:ext>
            </a:extLst>
          </p:cNvPr>
          <p:cNvSpPr/>
          <p:nvPr/>
        </p:nvSpPr>
        <p:spPr>
          <a:xfrm>
            <a:off x="9102672"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6" name="Picture 45">
            <a:extLst>
              <a:ext uri="{FF2B5EF4-FFF2-40B4-BE49-F238E27FC236}">
                <a16:creationId xmlns:a16="http://schemas.microsoft.com/office/drawing/2014/main" id="{1A3AEA79-FB22-8C42-AB59-AB9558EC8E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1837" y="1167584"/>
            <a:ext cx="2806117" cy="5448133"/>
          </a:xfrm>
          <a:prstGeom prst="rect">
            <a:avLst/>
          </a:prstGeom>
        </p:spPr>
      </p:pic>
      <p:pic>
        <p:nvPicPr>
          <p:cNvPr id="47" name="Picture 46">
            <a:extLst>
              <a:ext uri="{FF2B5EF4-FFF2-40B4-BE49-F238E27FC236}">
                <a16:creationId xmlns:a16="http://schemas.microsoft.com/office/drawing/2014/main" id="{6A446F53-F51E-1A49-8DA9-9936F2EA5B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26772" y="1149048"/>
            <a:ext cx="2806052" cy="5448007"/>
          </a:xfrm>
          <a:prstGeom prst="rect">
            <a:avLst/>
          </a:prstGeom>
        </p:spPr>
      </p:pic>
      <p:sp>
        <p:nvSpPr>
          <p:cNvPr id="48" name="TextBox 47">
            <a:extLst>
              <a:ext uri="{FF2B5EF4-FFF2-40B4-BE49-F238E27FC236}">
                <a16:creationId xmlns:a16="http://schemas.microsoft.com/office/drawing/2014/main" id="{A87D23AE-D8D5-624A-8498-F20C96EA432E}"/>
              </a:ext>
            </a:extLst>
          </p:cNvPr>
          <p:cNvSpPr txBox="1"/>
          <p:nvPr/>
        </p:nvSpPr>
        <p:spPr>
          <a:xfrm>
            <a:off x="6230595" y="3608530"/>
            <a:ext cx="2422348"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
        <p:nvSpPr>
          <p:cNvPr id="49" name="TextBox 48">
            <a:extLst>
              <a:ext uri="{FF2B5EF4-FFF2-40B4-BE49-F238E27FC236}">
                <a16:creationId xmlns:a16="http://schemas.microsoft.com/office/drawing/2014/main" id="{29AD9661-D40E-EC46-BE79-9FD2CA1FC564}"/>
              </a:ext>
            </a:extLst>
          </p:cNvPr>
          <p:cNvSpPr txBox="1"/>
          <p:nvPr/>
        </p:nvSpPr>
        <p:spPr>
          <a:xfrm>
            <a:off x="9301504" y="3646681"/>
            <a:ext cx="2892886"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Tree>
    <p:extLst>
      <p:ext uri="{BB962C8B-B14F-4D97-AF65-F5344CB8AC3E}">
        <p14:creationId xmlns:p14="http://schemas.microsoft.com/office/powerpoint/2010/main" val="92568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0"/>
            <a:ext cx="12186614" cy="3873500"/>
          </a:xfrm>
          <a:prstGeom prst="rect">
            <a:avLst/>
          </a:prstGeom>
        </p:spPr>
      </p:pic>
      <p:sp>
        <p:nvSpPr>
          <p:cNvPr id="6" name="Title 4"/>
          <p:cNvSpPr>
            <a:spLocks noGrp="1"/>
          </p:cNvSpPr>
          <p:nvPr>
            <p:ph type="title" idx="4294967295"/>
          </p:nvPr>
        </p:nvSpPr>
        <p:spPr>
          <a:xfrm>
            <a:off x="370778" y="4051301"/>
            <a:ext cx="11585575" cy="520700"/>
          </a:xfrm>
          <a:prstGeom prst="rect">
            <a:avLst/>
          </a:prstGeom>
        </p:spPr>
        <p:txBody>
          <a:bodyPr/>
          <a:lstStyle/>
          <a:p>
            <a:r>
              <a:rPr lang="en-US" dirty="0">
                <a:solidFill>
                  <a:srgbClr val="301E4A"/>
                </a:solidFill>
                <a:ea typeface="Raleway" charset="0"/>
              </a:rPr>
              <a:t>Case Study Title</a:t>
            </a:r>
          </a:p>
        </p:txBody>
      </p:sp>
      <p:sp>
        <p:nvSpPr>
          <p:cNvPr id="8" name="Text Placeholder 7"/>
          <p:cNvSpPr txBox="1">
            <a:spLocks/>
          </p:cNvSpPr>
          <p:nvPr/>
        </p:nvSpPr>
        <p:spPr>
          <a:xfrm>
            <a:off x="370778" y="4572001"/>
            <a:ext cx="5698719" cy="1335639"/>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defRPr/>
            </a:pPr>
            <a:r>
              <a:rPr lang="en-US" sz="1800" dirty="0">
                <a:latin typeface="Arial" panose="020B0604020202020204" pitchFamily="34" charset="0"/>
                <a:ea typeface="Open Sans" panose="020B0606030504020204" pitchFamily="34" charset="0"/>
                <a:cs typeface="Arial" panose="020B0604020202020204" pitchFamily="34" charset="0"/>
              </a:rPr>
              <a:t>1- 2 sentence description of case study</a:t>
            </a: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1" indent="-166661">
              <a:buClr>
                <a:srgbClr val="44546A"/>
              </a:buClr>
              <a:buFont typeface="Arial" panose="020B0604020202020204" pitchFamily="34" charset="0"/>
              <a:buChar char="•"/>
              <a:defRPr/>
            </a:pPr>
            <a:endParaRPr lang="en-US" sz="2400" dirty="0">
              <a:solidFill>
                <a:prstClr val="black">
                  <a:lumMod val="75000"/>
                  <a:lumOff val="25000"/>
                </a:prstClr>
              </a:solidFill>
              <a:latin typeface="Arial" panose="020B0604020202020204" pitchFamily="34" charset="0"/>
            </a:endParaRPr>
          </a:p>
        </p:txBody>
      </p:sp>
      <p:sp>
        <p:nvSpPr>
          <p:cNvPr id="14" name="Rectangle 13"/>
          <p:cNvSpPr/>
          <p:nvPr/>
        </p:nvSpPr>
        <p:spPr>
          <a:xfrm>
            <a:off x="6281929" y="4467855"/>
            <a:ext cx="5769395" cy="1311128"/>
          </a:xfrm>
          <a:prstGeom prst="rect">
            <a:avLst/>
          </a:prstGeom>
        </p:spPr>
        <p:txBody>
          <a:bodyPr wrap="square" lIns="91440" tIns="45720" rIns="91440" bIns="45720">
            <a:spAutoFit/>
          </a:bodyPr>
          <a:lstStyle/>
          <a:p>
            <a:pPr fontAlgn="base">
              <a:lnSpc>
                <a:spcPct val="110000"/>
              </a:lnSpc>
              <a:defRPr/>
            </a:pPr>
            <a:r>
              <a:rPr lang="en-US" sz="2400" dirty="0">
                <a:solidFill>
                  <a:schemeClr val="accent1"/>
                </a:solidFill>
                <a:latin typeface="Arial" panose="020B0604020202020204" pitchFamily="34" charset="0"/>
                <a:ea typeface="Open Sans" panose="020B0606030504020204" pitchFamily="34" charset="0"/>
                <a:cs typeface="Arial" panose="020B0604020202020204" pitchFamily="34" charset="0"/>
              </a:rPr>
              <a:t>Results</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1</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2</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3</a:t>
            </a:r>
            <a:endParaRPr lang="en-US" sz="1600" dirty="0">
              <a:solidFill>
                <a:schemeClr val="tx1">
                  <a:lumMod val="65000"/>
                  <a:lumOff val="3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4" name="Rectangle 3"/>
          <p:cNvSpPr/>
          <p:nvPr/>
        </p:nvSpPr>
        <p:spPr>
          <a:xfrm>
            <a:off x="513708" y="2702103"/>
            <a:ext cx="2691829" cy="1171397"/>
          </a:xfrm>
          <a:prstGeom prst="rect">
            <a:avLst/>
          </a:prstGeom>
          <a:solidFill>
            <a:schemeClr val="bg1"/>
          </a:solidFill>
          <a:ln>
            <a:noFill/>
          </a:ln>
          <a:effectLst>
            <a:outerShdw blurRad="508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p:cNvSpPr>
          <p:nvPr/>
        </p:nvSpPr>
        <p:spPr>
          <a:xfrm>
            <a:off x="498913" y="3027114"/>
            <a:ext cx="2706624" cy="615553"/>
          </a:xfrm>
          <a:prstGeom prst="rect">
            <a:avLst/>
          </a:prstGeom>
          <a:noFill/>
        </p:spPr>
        <p:txBody>
          <a:bodyPr wrap="square" lIns="91440" tIns="45720" rIns="91440" bIns="45720" rtlCol="0" anchor="ctr">
            <a:spAutoFit/>
          </a:bodyPr>
          <a:lstStyle/>
          <a:p>
            <a:pPr algn="ctr"/>
            <a:r>
              <a:rPr lang="en-US" sz="2200" dirty="0">
                <a:latin typeface="Arial" panose="020B0604020202020204" pitchFamily="34" charset="0"/>
                <a:cs typeface="Arial" panose="020B0604020202020204" pitchFamily="34" charset="0"/>
              </a:rPr>
              <a:t>FORTUNE 500</a:t>
            </a:r>
          </a:p>
          <a:p>
            <a:pPr algn="ctr"/>
            <a:r>
              <a:rPr lang="en-US" sz="1200" b="1" dirty="0">
                <a:latin typeface="Arial" panose="020B0604020202020204" pitchFamily="34" charset="0"/>
                <a:cs typeface="Arial" panose="020B0604020202020204" pitchFamily="34" charset="0"/>
              </a:rPr>
              <a:t>Healthcare Services logo</a:t>
            </a:r>
          </a:p>
        </p:txBody>
      </p:sp>
    </p:spTree>
    <p:extLst>
      <p:ext uri="{BB962C8B-B14F-4D97-AF65-F5344CB8AC3E}">
        <p14:creationId xmlns:p14="http://schemas.microsoft.com/office/powerpoint/2010/main" val="6262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237738" y="161130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Header statement</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Key message</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Option 1</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20" y="2247755"/>
            <a:ext cx="445249" cy="554378"/>
          </a:xfrm>
          <a:prstGeom prst="rect">
            <a:avLst/>
          </a:prstGeom>
        </p:spPr>
      </p:pic>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Option 3</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r>
              <a:rPr lang="en-US" sz="1400" dirty="0"/>
              <a:t> </a:t>
            </a:r>
          </a:p>
          <a:p>
            <a:endParaRPr lang="en-US" sz="1400" dirty="0">
              <a:solidFill>
                <a:schemeClr val="tx1"/>
              </a:solidFill>
            </a:endParaRP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54261" y="1611304"/>
            <a:ext cx="544530" cy="1881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25308" y="184223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3"/>
                </a:solidFill>
              </a:rPr>
              <a:t>Option 2</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65" name="Oval 64">
            <a:extLst>
              <a:ext uri="{FF2B5EF4-FFF2-40B4-BE49-F238E27FC236}">
                <a16:creationId xmlns:a16="http://schemas.microsoft.com/office/drawing/2014/main" id="{A58DA7EC-323D-8C42-9A8C-AF157CCA5DF1}"/>
              </a:ext>
            </a:extLst>
          </p:cNvPr>
          <p:cNvSpPr/>
          <p:nvPr/>
        </p:nvSpPr>
        <p:spPr>
          <a:xfrm>
            <a:off x="10826699"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237738" y="386779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0654261" y="3867794"/>
            <a:ext cx="544530" cy="18819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3">
            <a:extLst>
              <a:ext uri="{FF2B5EF4-FFF2-40B4-BE49-F238E27FC236}">
                <a16:creationId xmlns:a16="http://schemas.microsoft.com/office/drawing/2014/main" id="{E17CE2DA-9E30-4351-A625-FB277D7E6815}"/>
              </a:ext>
            </a:extLst>
          </p:cNvPr>
          <p:cNvSpPr txBox="1">
            <a:spLocks/>
          </p:cNvSpPr>
          <p:nvPr/>
        </p:nvSpPr>
        <p:spPr>
          <a:xfrm>
            <a:off x="6425308" y="409872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tx2"/>
                </a:solidFill>
              </a:rPr>
              <a:t>Option 4</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75" name="Oval 74">
            <a:extLst>
              <a:ext uri="{FF2B5EF4-FFF2-40B4-BE49-F238E27FC236}">
                <a16:creationId xmlns:a16="http://schemas.microsoft.com/office/drawing/2014/main" id="{A58DA7EC-323D-8C42-9A8C-AF157CCA5DF1}"/>
              </a:ext>
            </a:extLst>
          </p:cNvPr>
          <p:cNvSpPr/>
          <p:nvPr/>
        </p:nvSpPr>
        <p:spPr>
          <a:xfrm>
            <a:off x="10826699" y="432473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7001" y="2298270"/>
            <a:ext cx="507979" cy="507979"/>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4190" y="4517123"/>
            <a:ext cx="545238" cy="489317"/>
          </a:xfrm>
          <a:prstGeom prst="rect">
            <a:avLst/>
          </a:prstGeom>
        </p:spPr>
      </p:pic>
    </p:spTree>
    <p:extLst>
      <p:ext uri="{BB962C8B-B14F-4D97-AF65-F5344CB8AC3E}">
        <p14:creationId xmlns:p14="http://schemas.microsoft.com/office/powerpoint/2010/main" val="8634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0177-AB10-2C43-9439-E0590F654B8A}"/>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2B957163-0607-E346-A37B-C5B4DFBBF4F2}"/>
              </a:ext>
            </a:extLst>
          </p:cNvPr>
          <p:cNvSpPr>
            <a:spLocks noGrp="1"/>
          </p:cNvSpPr>
          <p:nvPr>
            <p:ph type="pic" sz="quarter" idx="10"/>
          </p:nvPr>
        </p:nvSpPr>
        <p:spPr/>
      </p:sp>
    </p:spTree>
    <p:extLst>
      <p:ext uri="{BB962C8B-B14F-4D97-AF65-F5344CB8AC3E}">
        <p14:creationId xmlns:p14="http://schemas.microsoft.com/office/powerpoint/2010/main" val="147424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sunset in the background&#10;&#10;Description automatically generated">
            <a:extLst>
              <a:ext uri="{FF2B5EF4-FFF2-40B4-BE49-F238E27FC236}">
                <a16:creationId xmlns:a16="http://schemas.microsoft.com/office/drawing/2014/main" id="{DEAF3157-B2AD-044B-89FE-32A897F5F835}"/>
              </a:ext>
            </a:extLst>
          </p:cNvPr>
          <p:cNvPicPr>
            <a:picLocks noChangeAspect="1"/>
          </p:cNvPicPr>
          <p:nvPr/>
        </p:nvPicPr>
        <p:blipFill rotWithShape="1">
          <a:blip r:embed="rId3" cstate="email">
            <a:alphaModFix amt="77000"/>
            <a:extLst>
              <a:ext uri="{28A0092B-C50C-407E-A947-70E740481C1C}">
                <a14:useLocalDpi xmlns:a14="http://schemas.microsoft.com/office/drawing/2010/main"/>
              </a:ext>
            </a:extLst>
          </a:blip>
          <a:srcRect/>
          <a:stretch/>
        </p:blipFill>
        <p:spPr>
          <a:xfrm>
            <a:off x="-1" y="-5794"/>
            <a:ext cx="12288033" cy="6912020"/>
          </a:xfrm>
          <a:prstGeom prst="rect">
            <a:avLst/>
          </a:prstGeom>
          <a:solidFill>
            <a:schemeClr val="accent1"/>
          </a:solidFill>
          <a:effectLst>
            <a:outerShdw blurRad="25400" dist="50800" dir="5400000" algn="ctr" rotWithShape="0">
              <a:srgbClr val="000000">
                <a:alpha val="43137"/>
              </a:srgbClr>
            </a:outerShdw>
          </a:effectLst>
        </p:spPr>
      </p:pic>
      <p:sp>
        <p:nvSpPr>
          <p:cNvPr id="3" name="Title 2"/>
          <p:cNvSpPr>
            <a:spLocks noGrp="1"/>
          </p:cNvSpPr>
          <p:nvPr>
            <p:ph type="title"/>
          </p:nvPr>
        </p:nvSpPr>
        <p:spPr/>
        <p:txBody>
          <a:bodyPr>
            <a:normAutofit/>
          </a:bodyPr>
          <a:lstStyle/>
          <a:p>
            <a:r>
              <a:rPr lang="en-US" b="0" dirty="0">
                <a:cs typeface="Arial" panose="020B0604020202020204" pitchFamily="34" charset="0"/>
              </a:rPr>
              <a:t>3 Key Takeaways</a:t>
            </a:r>
          </a:p>
        </p:txBody>
      </p:sp>
      <p:sp>
        <p:nvSpPr>
          <p:cNvPr id="8" name="Freeform: Shape 7"/>
          <p:cNvSpPr/>
          <p:nvPr/>
        </p:nvSpPr>
        <p:spPr>
          <a:xfrm>
            <a:off x="2161729" y="1346491"/>
            <a:ext cx="7868542" cy="103732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1" numCol="1" spcCol="1270" anchor="ctr" anchorCtr="0">
            <a:noAutofit/>
          </a:bodyPr>
          <a:lstStyle/>
          <a:p>
            <a:pPr lvl="0"/>
            <a:r>
              <a:rPr lang="en-US" dirty="0">
                <a:solidFill>
                  <a:schemeClr val="accent1"/>
                </a:solidFill>
                <a:latin typeface="Arial" panose="020B0604020202020204" pitchFamily="34" charset="0"/>
                <a:ea typeface="Open Sans" panose="020B0606030504020204" pitchFamily="34" charset="0"/>
                <a:cs typeface="Arial" panose="020B0604020202020204" pitchFamily="34" charset="0"/>
              </a:rPr>
              <a:t>Takeaway 1</a:t>
            </a:r>
          </a:p>
        </p:txBody>
      </p:sp>
      <p:sp>
        <p:nvSpPr>
          <p:cNvPr id="9" name="Oval 8"/>
          <p:cNvSpPr/>
          <p:nvPr/>
        </p:nvSpPr>
        <p:spPr>
          <a:xfrm>
            <a:off x="1643066" y="1346492"/>
            <a:ext cx="1037326" cy="1037326"/>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sp>
      <p:sp>
        <p:nvSpPr>
          <p:cNvPr id="10" name="Freeform: Shape 9"/>
          <p:cNvSpPr/>
          <p:nvPr/>
        </p:nvSpPr>
        <p:spPr>
          <a:xfrm>
            <a:off x="2161729" y="2555603"/>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2"/>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0" rIns="113792" bIns="60961" numCol="1" spcCol="1270" anchor="ctr" anchorCtr="0">
            <a:noAutofit/>
          </a:bodyPr>
          <a:lstStyle/>
          <a:p>
            <a:pPr lvl="0"/>
            <a:r>
              <a:rPr lang="en-US" dirty="0">
                <a:solidFill>
                  <a:schemeClr val="accent2"/>
                </a:solidFill>
                <a:latin typeface="Arial" panose="020B0604020202020204" pitchFamily="34" charset="0"/>
                <a:ea typeface="Open Sans" panose="020B0606030504020204" pitchFamily="34" charset="0"/>
                <a:cs typeface="Arial" panose="020B0604020202020204" pitchFamily="34" charset="0"/>
              </a:rPr>
              <a:t>Takeaway 2 </a:t>
            </a:r>
          </a:p>
        </p:txBody>
      </p:sp>
      <p:sp>
        <p:nvSpPr>
          <p:cNvPr id="12" name="Freeform: Shape 11"/>
          <p:cNvSpPr/>
          <p:nvPr/>
        </p:nvSpPr>
        <p:spPr>
          <a:xfrm>
            <a:off x="2161729" y="3764715"/>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3"/>
                </a:solidFill>
                <a:latin typeface="Arial" panose="020B0604020202020204" pitchFamily="34" charset="0"/>
                <a:ea typeface="Open Sans" panose="020B0606030504020204" pitchFamily="34" charset="0"/>
                <a:cs typeface="Arial" panose="020B0604020202020204" pitchFamily="34" charset="0"/>
              </a:rPr>
              <a:t>Takeaway  3</a:t>
            </a:r>
          </a:p>
        </p:txBody>
      </p:sp>
      <p:sp>
        <p:nvSpPr>
          <p:cNvPr id="5" name="Oval 4"/>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1</a:t>
            </a:r>
          </a:p>
        </p:txBody>
      </p:sp>
      <p:sp>
        <p:nvSpPr>
          <p:cNvPr id="6" name="Oval 5"/>
          <p:cNvSpPr/>
          <p:nvPr/>
        </p:nvSpPr>
        <p:spPr bwMode="auto">
          <a:xfrm>
            <a:off x="1644378" y="2549517"/>
            <a:ext cx="1046922" cy="1049499"/>
          </a:xfrm>
          <a:prstGeom prst="ellipse">
            <a:avLst/>
          </a:prstGeom>
          <a:solidFill>
            <a:schemeClr val="accent2"/>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2</a:t>
            </a:r>
          </a:p>
        </p:txBody>
      </p:sp>
      <p:sp>
        <p:nvSpPr>
          <p:cNvPr id="7" name="Oval 6"/>
          <p:cNvSpPr/>
          <p:nvPr/>
        </p:nvSpPr>
        <p:spPr bwMode="auto">
          <a:xfrm>
            <a:off x="1648706" y="3729344"/>
            <a:ext cx="1046922" cy="1049499"/>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3</a:t>
            </a:r>
          </a:p>
        </p:txBody>
      </p:sp>
      <p:sp>
        <p:nvSpPr>
          <p:cNvPr id="16" name="Freeform: Shape 11"/>
          <p:cNvSpPr/>
          <p:nvPr/>
        </p:nvSpPr>
        <p:spPr>
          <a:xfrm>
            <a:off x="2161729" y="4960052"/>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6"/>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6"/>
                </a:solidFill>
                <a:latin typeface="Arial" panose="020B0604020202020204" pitchFamily="34" charset="0"/>
                <a:ea typeface="Open Sans" panose="020B0606030504020204" pitchFamily="34" charset="0"/>
                <a:cs typeface="Arial" panose="020B0604020202020204" pitchFamily="34" charset="0"/>
              </a:rPr>
              <a:t>Takeaway 4</a:t>
            </a:r>
          </a:p>
        </p:txBody>
      </p:sp>
      <p:sp>
        <p:nvSpPr>
          <p:cNvPr id="18" name="Oval 17"/>
          <p:cNvSpPr/>
          <p:nvPr/>
        </p:nvSpPr>
        <p:spPr bwMode="auto">
          <a:xfrm>
            <a:off x="1648706" y="4968210"/>
            <a:ext cx="1046922" cy="1049499"/>
          </a:xfrm>
          <a:prstGeom prst="ellipse">
            <a:avLst/>
          </a:prstGeom>
          <a:solidFill>
            <a:schemeClr val="accent6"/>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endParaRPr>
          </a:p>
        </p:txBody>
      </p:sp>
      <p:sp>
        <p:nvSpPr>
          <p:cNvPr id="2" name="TextBox 1"/>
          <p:cNvSpPr txBox="1"/>
          <p:nvPr/>
        </p:nvSpPr>
        <p:spPr>
          <a:xfrm>
            <a:off x="1725127" y="5302433"/>
            <a:ext cx="906048" cy="338554"/>
          </a:xfrm>
          <a:prstGeom prst="rect">
            <a:avLst/>
          </a:prstGeom>
          <a:noFill/>
        </p:spPr>
        <p:txBody>
          <a:bodyPr wrap="square" rtlCol="0">
            <a:spAutoFit/>
          </a:bodyPr>
          <a:lstStyle/>
          <a:p>
            <a:r>
              <a:rPr 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BONUS</a:t>
            </a:r>
          </a:p>
        </p:txBody>
      </p:sp>
      <p:pic>
        <p:nvPicPr>
          <p:cNvPr id="26" name="Picture 25">
            <a:extLst>
              <a:ext uri="{FF2B5EF4-FFF2-40B4-BE49-F238E27FC236}">
                <a16:creationId xmlns:a16="http://schemas.microsoft.com/office/drawing/2014/main" id="{9E82099B-415E-254B-9E2D-CA45054A32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134" y="6453352"/>
            <a:ext cx="1312190" cy="182414"/>
          </a:xfrm>
          <a:prstGeom prst="rect">
            <a:avLst/>
          </a:prstGeom>
        </p:spPr>
      </p:pic>
    </p:spTree>
    <p:extLst>
      <p:ext uri="{BB962C8B-B14F-4D97-AF65-F5344CB8AC3E}">
        <p14:creationId xmlns:p14="http://schemas.microsoft.com/office/powerpoint/2010/main" val="356369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5" grpId="0" animBg="1"/>
      <p:bldP spid="6" grpId="0" animBg="1"/>
      <p:bldP spid="7" grpId="0" animBg="1"/>
      <p:bldP spid="16" grpId="0" animBg="1"/>
      <p:bldP spid="18" grpId="0" animBg="1"/>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joshua-reddekopp-315821-unsplash.jpg"/>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35800" y="688933"/>
            <a:ext cx="12339654" cy="6191748"/>
          </a:xfrm>
          <a:prstGeom prst="rect">
            <a:avLst/>
          </a:prstGeom>
        </p:spPr>
      </p:pic>
      <p:sp>
        <p:nvSpPr>
          <p:cNvPr id="18" name="Rectangle 17"/>
          <p:cNvSpPr/>
          <p:nvPr/>
        </p:nvSpPr>
        <p:spPr>
          <a:xfrm>
            <a:off x="-135799" y="87044"/>
            <a:ext cx="12339654" cy="67936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 name="Rectangle 6"/>
          <p:cNvSpPr/>
          <p:nvPr/>
        </p:nvSpPr>
        <p:spPr>
          <a:xfrm rot="20864522">
            <a:off x="-803012" y="-1394978"/>
            <a:ext cx="13428005" cy="5085848"/>
          </a:xfrm>
          <a:prstGeom prst="rect">
            <a:avLst/>
          </a:prstGeom>
          <a:solidFill>
            <a:srgbClr val="FFFFFF"/>
          </a:solidFill>
          <a:ln>
            <a:noFill/>
          </a:ln>
          <a:effectLst>
            <a:outerShdw blurRad="50800" dist="50800" dir="5400000" algn="ctr"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Title 1"/>
          <p:cNvSpPr>
            <a:spLocks noGrp="1"/>
          </p:cNvSpPr>
          <p:nvPr>
            <p:ph type="title" idx="4294967295"/>
          </p:nvPr>
        </p:nvSpPr>
        <p:spPr>
          <a:xfrm>
            <a:off x="304006" y="244747"/>
            <a:ext cx="11583988" cy="522288"/>
          </a:xfrm>
          <a:prstGeom prst="rect">
            <a:avLst/>
          </a:prstGeom>
        </p:spPr>
        <p:txBody>
          <a:bodyPr/>
          <a:lstStyle/>
          <a:p>
            <a:r>
              <a:rPr lang="en-US" b="0" dirty="0"/>
              <a:t>Value slide</a:t>
            </a:r>
          </a:p>
        </p:txBody>
      </p:sp>
      <p:sp>
        <p:nvSpPr>
          <p:cNvPr id="17" name="Right Arrow 16"/>
          <p:cNvSpPr/>
          <p:nvPr/>
        </p:nvSpPr>
        <p:spPr>
          <a:xfrm rot="5400000">
            <a:off x="150462" y="1491541"/>
            <a:ext cx="1773492" cy="1445531"/>
          </a:xfrm>
          <a:prstGeom prst="rightArrow">
            <a:avLst>
              <a:gd name="adj1" fmla="val 72338"/>
              <a:gd name="adj2" fmla="val 38601"/>
            </a:avLst>
          </a:prstGeom>
          <a:solidFill>
            <a:srgbClr val="FEB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0" name="TextBox 19"/>
          <p:cNvSpPr txBox="1"/>
          <p:nvPr/>
        </p:nvSpPr>
        <p:spPr>
          <a:xfrm>
            <a:off x="427301" y="1445027"/>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Decreased</a:t>
            </a:r>
          </a:p>
        </p:txBody>
      </p:sp>
      <p:sp>
        <p:nvSpPr>
          <p:cNvPr id="21" name="TextBox 20"/>
          <p:cNvSpPr txBox="1"/>
          <p:nvPr/>
        </p:nvSpPr>
        <p:spPr>
          <a:xfrm>
            <a:off x="1959141" y="1468088"/>
            <a:ext cx="31500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User frustration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Development time</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Hardware &amp; storage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Business Continuity &amp; Disaster Recovery costs</a:t>
            </a:r>
          </a:p>
        </p:txBody>
      </p:sp>
      <p:sp>
        <p:nvSpPr>
          <p:cNvPr id="23" name="TextBox 22"/>
          <p:cNvSpPr txBox="1"/>
          <p:nvPr/>
        </p:nvSpPr>
        <p:spPr>
          <a:xfrm>
            <a:off x="5679698" y="4934789"/>
            <a:ext cx="2028185"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Accessibility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Scalability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Availability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Flexibility</a:t>
            </a:r>
          </a:p>
        </p:txBody>
      </p:sp>
      <p:sp>
        <p:nvSpPr>
          <p:cNvPr id="24" name="TextBox 23"/>
          <p:cNvSpPr txBox="1"/>
          <p:nvPr/>
        </p:nvSpPr>
        <p:spPr>
          <a:xfrm>
            <a:off x="2837863" y="4934789"/>
            <a:ext cx="2631177"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Speed and agility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Pace of innovation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Ability to match spend to business need</a:t>
            </a:r>
          </a:p>
        </p:txBody>
      </p:sp>
      <p:sp>
        <p:nvSpPr>
          <p:cNvPr id="25" name="TextBox 24"/>
          <p:cNvSpPr txBox="1"/>
          <p:nvPr/>
        </p:nvSpPr>
        <p:spPr>
          <a:xfrm>
            <a:off x="7645068" y="4912109"/>
            <a:ext cx="1799874"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Security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Enforceability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Portability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Reliability</a:t>
            </a:r>
          </a:p>
        </p:txBody>
      </p:sp>
      <p:sp>
        <p:nvSpPr>
          <p:cNvPr id="26" name="TextBox 25"/>
          <p:cNvSpPr txBox="1"/>
          <p:nvPr/>
        </p:nvSpPr>
        <p:spPr>
          <a:xfrm>
            <a:off x="5299244" y="1468089"/>
            <a:ext cx="33691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Enterprise computing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Monitoring &amp; backup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Training &amp; support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Maintenance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Software licensing costs</a:t>
            </a:r>
          </a:p>
        </p:txBody>
      </p:sp>
      <p:cxnSp>
        <p:nvCxnSpPr>
          <p:cNvPr id="37" name="Straight Connector 36"/>
          <p:cNvCxnSpPr>
            <a:cxnSpLocks/>
          </p:cNvCxnSpPr>
          <p:nvPr/>
        </p:nvCxnSpPr>
        <p:spPr>
          <a:xfrm flipV="1">
            <a:off x="-225468" y="2053749"/>
            <a:ext cx="13237290" cy="2904787"/>
          </a:xfrm>
          <a:prstGeom prst="line">
            <a:avLst/>
          </a:prstGeom>
          <a:ln w="9525" cmpd="sng">
            <a:solidFill>
              <a:srgbClr val="C8CACD"/>
            </a:solidFill>
            <a:prstDash val="soli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E9FC0F40-1411-6B48-ABDB-32C5A1D306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9" name="Right Arrow 18"/>
          <p:cNvSpPr/>
          <p:nvPr/>
        </p:nvSpPr>
        <p:spPr>
          <a:xfrm rot="16200000" flipV="1">
            <a:off x="9362562" y="4350225"/>
            <a:ext cx="1773492" cy="1445531"/>
          </a:xfrm>
          <a:prstGeom prst="rightArrow">
            <a:avLst>
              <a:gd name="adj1" fmla="val 72338"/>
              <a:gd name="adj2" fmla="val 386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9" name="TextBox 28"/>
          <p:cNvSpPr txBox="1"/>
          <p:nvPr/>
        </p:nvSpPr>
        <p:spPr>
          <a:xfrm>
            <a:off x="9659124" y="5551038"/>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Increased</a:t>
            </a:r>
          </a:p>
        </p:txBody>
      </p:sp>
    </p:spTree>
    <p:extLst>
      <p:ext uri="{BB962C8B-B14F-4D97-AF65-F5344CB8AC3E}">
        <p14:creationId xmlns:p14="http://schemas.microsoft.com/office/powerpoint/2010/main" val="159510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BE9868E-B072-F94F-A0CB-7BEB0AC69B2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448299" y="0"/>
            <a:ext cx="6834905" cy="6858000"/>
          </a:xfrm>
        </p:spPr>
      </p:pic>
      <p:sp>
        <p:nvSpPr>
          <p:cNvPr id="8" name="Rectangle 7"/>
          <p:cNvSpPr/>
          <p:nvPr/>
        </p:nvSpPr>
        <p:spPr>
          <a:xfrm>
            <a:off x="3472542" y="762000"/>
            <a:ext cx="7881257" cy="5334000"/>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03925" y="1628719"/>
            <a:ext cx="1744388" cy="954107"/>
          </a:xfrm>
          <a:prstGeom prst="rect">
            <a:avLst/>
          </a:prstGeom>
          <a:noFill/>
        </p:spPr>
        <p:txBody>
          <a:bodyPr wrap="none" rtlCol="0">
            <a:spAutoFit/>
          </a:bodyPr>
          <a:lstStyle/>
          <a:p>
            <a:pPr algn="r"/>
            <a:r>
              <a:rPr lang="en-US" sz="2800" dirty="0">
                <a:solidFill>
                  <a:schemeClr val="accent1"/>
                </a:solidFill>
                <a:latin typeface="Arial" panose="020B0604020202020204" pitchFamily="34" charset="0"/>
                <a:ea typeface="Nexa Bold" charset="0"/>
                <a:cs typeface="Arial" panose="020B0604020202020204" pitchFamily="34" charset="0"/>
              </a:rPr>
              <a:t>4 options </a:t>
            </a:r>
            <a:br>
              <a:rPr lang="en-US" sz="2800" dirty="0">
                <a:solidFill>
                  <a:schemeClr val="accent1"/>
                </a:solidFill>
                <a:latin typeface="Arial" panose="020B0604020202020204" pitchFamily="34" charset="0"/>
                <a:ea typeface="Nexa Bold" charset="0"/>
                <a:cs typeface="Arial" panose="020B0604020202020204" pitchFamily="34" charset="0"/>
              </a:rPr>
            </a:br>
            <a:r>
              <a:rPr lang="en-US" sz="2800" dirty="0">
                <a:solidFill>
                  <a:schemeClr val="accent1"/>
                </a:solidFill>
                <a:latin typeface="Arial" panose="020B0604020202020204" pitchFamily="34" charset="0"/>
                <a:ea typeface="Nexa Bold" charset="0"/>
                <a:cs typeface="Arial" panose="020B0604020202020204" pitchFamily="34" charset="0"/>
              </a:rPr>
              <a:t>or a grid</a:t>
            </a:r>
          </a:p>
        </p:txBody>
      </p:sp>
      <p:sp>
        <p:nvSpPr>
          <p:cNvPr id="10" name="Rectangle 9"/>
          <p:cNvSpPr/>
          <p:nvPr/>
        </p:nvSpPr>
        <p:spPr>
          <a:xfrm>
            <a:off x="1670304" y="3057391"/>
            <a:ext cx="1378009" cy="1569660"/>
          </a:xfrm>
          <a:prstGeom prst="rect">
            <a:avLst/>
          </a:prstGeom>
        </p:spPr>
        <p:txBody>
          <a:bodyPr wrap="square">
            <a:spAutoFit/>
          </a:bodyPr>
          <a:lstStyle/>
          <a:p>
            <a:pPr algn="r"/>
            <a:r>
              <a:rPr lang="en-US" sz="1200" dirty="0">
                <a:latin typeface="Arial" panose="020B0604020202020204" pitchFamily="34" charset="0"/>
                <a:ea typeface="Roboto Medium" charset="0"/>
                <a:cs typeface="Arial" panose="020B0604020202020204" pitchFamily="34" charset="0"/>
              </a:rPr>
              <a:t>Far far away</a:t>
            </a:r>
            <a:r>
              <a:rPr lang="en-US" sz="1200" dirty="0">
                <a:latin typeface="Arial" panose="020B0604020202020204" pitchFamily="34" charset="0"/>
                <a:ea typeface="Roboto Thin" charset="0"/>
                <a:cs typeface="Arial" panose="020B0604020202020204" pitchFamily="34" charset="0"/>
              </a:rPr>
              <a:t>, behind the word </a:t>
            </a:r>
            <a:r>
              <a:rPr lang="en-US" sz="1200" dirty="0" err="1">
                <a:latin typeface="Arial" panose="020B0604020202020204" pitchFamily="34" charset="0"/>
                <a:ea typeface="Roboto Thin" charset="0"/>
                <a:cs typeface="Arial" panose="020B0604020202020204" pitchFamily="34" charset="0"/>
              </a:rPr>
              <a:t>montains</a:t>
            </a:r>
            <a:r>
              <a:rPr lang="en-US" sz="1200" dirty="0">
                <a:latin typeface="Arial" panose="020B0604020202020204" pitchFamily="34" charset="0"/>
                <a:ea typeface="Roboto Thin" charset="0"/>
                <a:cs typeface="Arial" panose="020B0604020202020204" pitchFamily="34" charset="0"/>
              </a:rPr>
              <a:t>, far from the countries </a:t>
            </a:r>
            <a:r>
              <a:rPr lang="en-US" sz="1200" dirty="0" err="1">
                <a:latin typeface="Arial" panose="020B0604020202020204" pitchFamily="34" charset="0"/>
                <a:ea typeface="Roboto Thin" charset="0"/>
                <a:cs typeface="Arial" panose="020B0604020202020204" pitchFamily="34" charset="0"/>
              </a:rPr>
              <a:t>Vokalia</a:t>
            </a:r>
            <a:r>
              <a:rPr lang="en-US" sz="1200" dirty="0">
                <a:latin typeface="Arial" panose="020B0604020202020204" pitchFamily="34" charset="0"/>
                <a:ea typeface="Roboto Thin" charset="0"/>
                <a:cs typeface="Arial" panose="020B0604020202020204" pitchFamily="34" charset="0"/>
              </a:rPr>
              <a:t> and </a:t>
            </a:r>
            <a:r>
              <a:rPr lang="en-US" sz="1200" dirty="0" err="1">
                <a:latin typeface="Arial" panose="020B0604020202020204" pitchFamily="34" charset="0"/>
                <a:ea typeface="Roboto Thin" charset="0"/>
                <a:cs typeface="Arial" panose="020B0604020202020204" pitchFamily="34" charset="0"/>
              </a:rPr>
              <a:t>Consonantia</a:t>
            </a:r>
            <a:r>
              <a:rPr lang="en-US" sz="1200" dirty="0">
                <a:latin typeface="Arial" panose="020B0604020202020204" pitchFamily="34" charset="0"/>
                <a:ea typeface="Roboto Thin" charset="0"/>
                <a:cs typeface="Arial" panose="020B0604020202020204" pitchFamily="34" charset="0"/>
              </a:rPr>
              <a:t>, there live the blind texts.</a:t>
            </a:r>
          </a:p>
        </p:txBody>
      </p:sp>
      <p:grpSp>
        <p:nvGrpSpPr>
          <p:cNvPr id="53" name="Group 52"/>
          <p:cNvGrpSpPr/>
          <p:nvPr/>
        </p:nvGrpSpPr>
        <p:grpSpPr>
          <a:xfrm>
            <a:off x="4624932" y="1780269"/>
            <a:ext cx="2491560" cy="1238626"/>
            <a:chOff x="4094297" y="2073826"/>
            <a:chExt cx="2491560" cy="1238626"/>
          </a:xfrm>
        </p:grpSpPr>
        <p:sp>
          <p:nvSpPr>
            <p:cNvPr id="12" name="TextBox 11"/>
            <p:cNvSpPr txBox="1"/>
            <p:nvPr/>
          </p:nvSpPr>
          <p:spPr>
            <a:xfrm>
              <a:off x="4094297" y="2073826"/>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13" name="Rectangle 12"/>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15" name="Straight Connector 14"/>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831673" y="1736440"/>
            <a:ext cx="2491559" cy="1282455"/>
            <a:chOff x="4094298" y="2029997"/>
            <a:chExt cx="2491559" cy="1282455"/>
          </a:xfrm>
        </p:grpSpPr>
        <p:sp>
          <p:nvSpPr>
            <p:cNvPr id="56" name="TextBox 55"/>
            <p:cNvSpPr txBox="1"/>
            <p:nvPr/>
          </p:nvSpPr>
          <p:spPr>
            <a:xfrm>
              <a:off x="4094298" y="2029997"/>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57" name="Rectangle 5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58" name="Straight Connector 5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53966" y="3986215"/>
            <a:ext cx="2491560" cy="1238626"/>
            <a:chOff x="4094297" y="2073826"/>
            <a:chExt cx="2491560" cy="1238626"/>
          </a:xfrm>
        </p:grpSpPr>
        <p:sp>
          <p:nvSpPr>
            <p:cNvPr id="61" name="TextBox 60"/>
            <p:cNvSpPr txBox="1"/>
            <p:nvPr/>
          </p:nvSpPr>
          <p:spPr>
            <a:xfrm>
              <a:off x="4094297" y="2073826"/>
              <a:ext cx="1380634" cy="338554"/>
            </a:xfrm>
            <a:prstGeom prst="rect">
              <a:avLst/>
            </a:prstGeom>
            <a:noFill/>
          </p:spPr>
          <p:txBody>
            <a:bodyPr wrap="none" rtlCol="0">
              <a:spAutoFit/>
            </a:bodyPr>
            <a:lstStyle/>
            <a:p>
              <a:r>
                <a:rPr lang="en-US" sz="1600" dirty="0">
                  <a:latin typeface="Arial" panose="020B0604020202020204" pitchFamily="34" charset="0"/>
                  <a:ea typeface="Nexa Bold" charset="0"/>
                  <a:cs typeface="Arial" panose="020B0604020202020204" pitchFamily="34" charset="0"/>
                </a:rPr>
                <a:t>YOUR TITLE</a:t>
              </a:r>
            </a:p>
          </p:txBody>
        </p:sp>
        <p:sp>
          <p:nvSpPr>
            <p:cNvPr id="62" name="Rectangle 61"/>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3" name="Straight Connector 62"/>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738882" y="3986215"/>
            <a:ext cx="2491560" cy="1238626"/>
            <a:chOff x="4094297" y="2073826"/>
            <a:chExt cx="2491560" cy="1238626"/>
          </a:xfrm>
        </p:grpSpPr>
        <p:sp>
          <p:nvSpPr>
            <p:cNvPr id="66" name="TextBox 65"/>
            <p:cNvSpPr txBox="1"/>
            <p:nvPr/>
          </p:nvSpPr>
          <p:spPr>
            <a:xfrm>
              <a:off x="4094297" y="2073826"/>
              <a:ext cx="1380634" cy="338554"/>
            </a:xfrm>
            <a:prstGeom prst="rect">
              <a:avLst/>
            </a:prstGeom>
            <a:noFill/>
          </p:spPr>
          <p:txBody>
            <a:bodyPr wrap="none" rtlCol="0">
              <a:spAutoFit/>
            </a:bodyPr>
            <a:lstStyle/>
            <a:p>
              <a:r>
                <a:rPr lang="en-US" sz="1600">
                  <a:latin typeface="Arial" panose="020B0604020202020204" pitchFamily="34" charset="0"/>
                  <a:ea typeface="Nexa Bold" charset="0"/>
                  <a:cs typeface="Arial" panose="020B0604020202020204" pitchFamily="34" charset="0"/>
                </a:rPr>
                <a:t>YOUR TITLE</a:t>
              </a:r>
              <a:endParaRPr lang="en-US" sz="1600" dirty="0">
                <a:latin typeface="Arial" panose="020B0604020202020204" pitchFamily="34" charset="0"/>
                <a:ea typeface="Nexa Bold" charset="0"/>
                <a:cs typeface="Arial" panose="020B0604020202020204" pitchFamily="34" charset="0"/>
              </a:endParaRPr>
            </a:p>
          </p:txBody>
        </p:sp>
        <p:sp>
          <p:nvSpPr>
            <p:cNvPr id="67" name="Rectangle 6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8" name="Straight Connector 6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7FEB89A-7E27-444A-885E-F5B22A18F417}"/>
              </a:ext>
            </a:extLst>
          </p:cNvPr>
          <p:cNvCxnSpPr/>
          <p:nvPr/>
        </p:nvCxnSpPr>
        <p:spPr>
          <a:xfrm>
            <a:off x="2193218" y="2820800"/>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36FD12B-32FF-844B-8782-AAF547973D9F}"/>
              </a:ext>
            </a:extLst>
          </p:cNvPr>
          <p:cNvCxnSpPr/>
          <p:nvPr/>
        </p:nvCxnSpPr>
        <p:spPr>
          <a:xfrm>
            <a:off x="7413170" y="1631852"/>
            <a:ext cx="0" cy="35942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7D0D1-A2F0-AD41-9353-6AB02A68C474}"/>
              </a:ext>
            </a:extLst>
          </p:cNvPr>
          <p:cNvCxnSpPr>
            <a:cxnSpLocks/>
          </p:cNvCxnSpPr>
          <p:nvPr/>
        </p:nvCxnSpPr>
        <p:spPr>
          <a:xfrm flipH="1">
            <a:off x="4624932" y="3428999"/>
            <a:ext cx="5576476"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9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Factory Intro"/>
        <p:cNvGrpSpPr/>
        <p:nvPr/>
      </p:nvGrpSpPr>
      <p:grpSpPr>
        <a:xfrm>
          <a:off x="0" y="0"/>
          <a:ext cx="0" cy="0"/>
          <a:chOff x="0" y="0"/>
          <a:chExt cx="0" cy="0"/>
        </a:xfrm>
      </p:grpSpPr>
      <p:pic>
        <p:nvPicPr>
          <p:cNvPr id="2" name="Shape-18"/>
          <p:cNvPicPr/>
          <p:nvPr/>
        </p:nvPicPr>
        <p:blipFill rotWithShape="1">
          <a:blip r:embed="rId3"/>
          <a:stretch>
            <a:fillRect/>
          </a:stretch>
        </p:blipFill>
        <p:spPr>
          <a:xfrm>
            <a:off x="1887707" y="2355580"/>
            <a:ext cx="3784340" cy="3516580"/>
          </a:xfrm>
          <a:prstGeom prst="rect">
            <a:avLst/>
          </a:prstGeom>
        </p:spPr>
      </p:pic>
      <p:pic>
        <p:nvPicPr>
          <p:cNvPr id="3" name="Shape-18"/>
          <p:cNvPicPr/>
          <p:nvPr/>
        </p:nvPicPr>
        <p:blipFill rotWithShape="1">
          <a:blip r:embed="rId4"/>
          <a:stretch>
            <a:fillRect/>
          </a:stretch>
        </p:blipFill>
        <p:spPr>
          <a:xfrm>
            <a:off x="2735763" y="2365217"/>
            <a:ext cx="3784340" cy="3516580"/>
          </a:xfrm>
          <a:prstGeom prst="rect">
            <a:avLst/>
          </a:prstGeom>
        </p:spPr>
      </p:pic>
      <p:pic>
        <p:nvPicPr>
          <p:cNvPr id="4" name="StrokeTriangle"/>
          <p:cNvPicPr/>
          <p:nvPr/>
        </p:nvPicPr>
        <p:blipFill rotWithShape="1">
          <a:blip r:embed="rId5"/>
          <a:stretch>
            <a:fillRect/>
          </a:stretch>
        </p:blipFill>
        <p:spPr>
          <a:xfrm>
            <a:off x="2312659" y="3153452"/>
            <a:ext cx="3766489" cy="3489804"/>
          </a:xfrm>
          <a:prstGeom prst="rect">
            <a:avLst/>
          </a:prstGeom>
        </p:spPr>
      </p:pic>
      <p:sp>
        <p:nvSpPr>
          <p:cNvPr id="5" name="Body text copy"/>
          <p:cNvSpPr/>
          <p:nvPr/>
        </p:nvSpPr>
        <p:spPr>
          <a:xfrm rot="3715802">
            <a:off x="3922682" y="4078169"/>
            <a:ext cx="2677599"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Architecture</a:t>
            </a:r>
          </a:p>
        </p:txBody>
      </p:sp>
      <p:sp>
        <p:nvSpPr>
          <p:cNvPr id="6" name="Body text copy"/>
          <p:cNvSpPr/>
          <p:nvPr/>
        </p:nvSpPr>
        <p:spPr>
          <a:xfrm rot="-3660000">
            <a:off x="1789528" y="4113871"/>
            <a:ext cx="2677599"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Experience</a:t>
            </a:r>
          </a:p>
        </p:txBody>
      </p:sp>
      <p:sp>
        <p:nvSpPr>
          <p:cNvPr id="7" name="Body text copy"/>
          <p:cNvSpPr/>
          <p:nvPr/>
        </p:nvSpPr>
        <p:spPr>
          <a:xfrm>
            <a:off x="3181880" y="5925713"/>
            <a:ext cx="2034975"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Development</a:t>
            </a:r>
          </a:p>
        </p:txBody>
      </p:sp>
      <p:pic>
        <p:nvPicPr>
          <p:cNvPr id="8" name="education40-O"/>
          <p:cNvPicPr/>
          <p:nvPr/>
        </p:nvPicPr>
        <p:blipFill rotWithShape="1">
          <a:blip r:embed="rId6"/>
          <a:stretch>
            <a:fillRect/>
          </a:stretch>
        </p:blipFill>
        <p:spPr>
          <a:xfrm>
            <a:off x="3762026" y="4622614"/>
            <a:ext cx="880633" cy="859154"/>
          </a:xfrm>
          <a:prstGeom prst="rect">
            <a:avLst/>
          </a:prstGeom>
        </p:spPr>
      </p:pic>
      <p:sp>
        <p:nvSpPr>
          <p:cNvPr id="9" name="Body text copy"/>
          <p:cNvSpPr/>
          <p:nvPr/>
        </p:nvSpPr>
        <p:spPr>
          <a:xfrm>
            <a:off x="7635619" y="2301704"/>
            <a:ext cx="2677599" cy="499818"/>
          </a:xfrm>
          <a:prstGeom prst="rect">
            <a:avLst/>
          </a:prstGeom>
        </p:spPr>
        <p:txBody>
          <a:bodyPr spcFirstLastPara="0" lIns="89253" tIns="89253" rIns="89253" bIns="0" anchor="t"/>
          <a:lstStyle/>
          <a:p>
            <a:pPr algn="l" hangingPunct="0">
              <a:lnSpc>
                <a:spcPct val="125000"/>
              </a:lnSpc>
            </a:pPr>
            <a:r>
              <a:rPr sz="1687" b="1">
                <a:solidFill>
                  <a:srgbClr val="B6B7BA"/>
                </a:solidFill>
                <a:latin typeface="Roboto"/>
                <a:cs typeface="Roboto"/>
              </a:rPr>
              <a:t>Experience</a:t>
            </a:r>
          </a:p>
        </p:txBody>
      </p:sp>
      <p:sp>
        <p:nvSpPr>
          <p:cNvPr id="10" name="Body text copy"/>
          <p:cNvSpPr/>
          <p:nvPr/>
        </p:nvSpPr>
        <p:spPr>
          <a:xfrm>
            <a:off x="7635619" y="2676569"/>
            <a:ext cx="3141763" cy="651549"/>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Defining what we are building and why to ensure the efficacy with customers</a:t>
            </a:r>
          </a:p>
        </p:txBody>
      </p:sp>
      <p:sp>
        <p:nvSpPr>
          <p:cNvPr id="11" name="Body text copy"/>
          <p:cNvSpPr/>
          <p:nvPr/>
        </p:nvSpPr>
        <p:spPr>
          <a:xfrm>
            <a:off x="7635619" y="3551251"/>
            <a:ext cx="2677599" cy="544445"/>
          </a:xfrm>
          <a:prstGeom prst="rect">
            <a:avLst/>
          </a:prstGeom>
        </p:spPr>
        <p:txBody>
          <a:bodyPr spcFirstLastPara="0" lIns="89253" tIns="89253" rIns="89253" bIns="0" anchor="t"/>
          <a:lstStyle/>
          <a:p>
            <a:pPr algn="l" hangingPunct="0">
              <a:lnSpc>
                <a:spcPct val="141667"/>
              </a:lnSpc>
            </a:pPr>
            <a:r>
              <a:rPr sz="1687" b="1">
                <a:solidFill>
                  <a:srgbClr val="121212"/>
                </a:solidFill>
                <a:latin typeface="Roboto"/>
                <a:cs typeface="Roboto"/>
              </a:rPr>
              <a:t>Architecture</a:t>
            </a:r>
          </a:p>
        </p:txBody>
      </p:sp>
      <p:sp>
        <p:nvSpPr>
          <p:cNvPr id="12" name="Body text copy"/>
          <p:cNvSpPr/>
          <p:nvPr/>
        </p:nvSpPr>
        <p:spPr>
          <a:xfrm>
            <a:off x="7635619" y="3926115"/>
            <a:ext cx="3394647" cy="651549"/>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Determining the best way to build solutions that start to future proof the tech stack</a:t>
            </a:r>
          </a:p>
        </p:txBody>
      </p:sp>
      <p:sp>
        <p:nvSpPr>
          <p:cNvPr id="13" name="Body text copy"/>
          <p:cNvSpPr/>
          <p:nvPr/>
        </p:nvSpPr>
        <p:spPr>
          <a:xfrm>
            <a:off x="7635619" y="4881125"/>
            <a:ext cx="2677599" cy="499818"/>
          </a:xfrm>
          <a:prstGeom prst="rect">
            <a:avLst/>
          </a:prstGeom>
        </p:spPr>
        <p:txBody>
          <a:bodyPr spcFirstLastPara="0" lIns="89253" tIns="89253" rIns="89253" bIns="0" anchor="t"/>
          <a:lstStyle/>
          <a:p>
            <a:pPr algn="l" hangingPunct="0">
              <a:lnSpc>
                <a:spcPct val="125000"/>
              </a:lnSpc>
            </a:pPr>
            <a:r>
              <a:rPr sz="1687" b="1">
                <a:solidFill>
                  <a:srgbClr val="FDB825"/>
                </a:solidFill>
                <a:latin typeface="Roboto"/>
                <a:cs typeface="Roboto"/>
              </a:rPr>
              <a:t>Development</a:t>
            </a:r>
          </a:p>
        </p:txBody>
      </p:sp>
      <p:sp>
        <p:nvSpPr>
          <p:cNvPr id="14" name="Body text copy"/>
          <p:cNvSpPr/>
          <p:nvPr/>
        </p:nvSpPr>
        <p:spPr>
          <a:xfrm>
            <a:off x="7635619" y="5255988"/>
            <a:ext cx="3513652" cy="892533"/>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Building interactions that extract value from information and fulfills strategies for your organization</a:t>
            </a:r>
          </a:p>
        </p:txBody>
      </p:sp>
      <p:sp>
        <p:nvSpPr>
          <p:cNvPr id="15" name="Body text copy"/>
          <p:cNvSpPr/>
          <p:nvPr/>
        </p:nvSpPr>
        <p:spPr>
          <a:xfrm>
            <a:off x="950548" y="722968"/>
            <a:ext cx="10290905" cy="615848"/>
          </a:xfrm>
          <a:prstGeom prst="rect">
            <a:avLst/>
          </a:prstGeom>
        </p:spPr>
        <p:txBody>
          <a:bodyPr spcFirstLastPara="0" lIns="89253" tIns="89253" rIns="89253" bIns="0" anchor="t"/>
          <a:lstStyle/>
          <a:p>
            <a:pPr algn="ctr" hangingPunct="0">
              <a:lnSpc>
                <a:spcPct val="100000"/>
              </a:lnSpc>
            </a:pPr>
            <a:r>
              <a:rPr lang="en-US" sz="2624" b="1" dirty="0">
                <a:solidFill>
                  <a:srgbClr val="121212"/>
                </a:solidFill>
                <a:latin typeface="Arial" panose="020B0604020202020204" pitchFamily="34" charset="0"/>
                <a:cs typeface="Arial" panose="020B0604020202020204" pitchFamily="34" charset="0"/>
              </a:rPr>
              <a:t>Digital Factory’s core competencies are built on modern design and development principles</a:t>
            </a:r>
            <a:endParaRPr sz="2624" b="1" dirty="0">
              <a:solidFill>
                <a:srgbClr val="121212"/>
              </a:solidFill>
              <a:latin typeface="Arial" panose="020B0604020202020204" pitchFamily="34" charset="0"/>
              <a:cs typeface="Arial" panose="020B0604020202020204" pitchFamily="34" charset="0"/>
            </a:endParaRPr>
          </a:p>
        </p:txBody>
      </p:sp>
      <p:pic>
        <p:nvPicPr>
          <p:cNvPr id="17" name="Shape-18"/>
          <p:cNvPicPr/>
          <p:nvPr/>
        </p:nvPicPr>
        <p:blipFill rotWithShape="1">
          <a:blip r:embed="rId7"/>
          <a:stretch>
            <a:fillRect/>
          </a:stretch>
        </p:blipFill>
        <p:spPr>
          <a:xfrm flipV="1">
            <a:off x="5756838" y="-7252"/>
            <a:ext cx="692457" cy="249909"/>
          </a:xfrm>
          <a:prstGeom prst="rect">
            <a:avLst/>
          </a:prstGeom>
        </p:spPr>
      </p:pic>
      <p:pic>
        <p:nvPicPr>
          <p:cNvPr id="18" name="centric_logo_color"/>
          <p:cNvPicPr/>
          <p:nvPr/>
        </p:nvPicPr>
        <p:blipFill rotWithShape="1">
          <a:blip r:embed="rId8"/>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3930024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32D-16FB-AB46-88BD-1644F326D758}"/>
              </a:ext>
            </a:extLst>
          </p:cNvPr>
          <p:cNvSpPr>
            <a:spLocks noGrp="1"/>
          </p:cNvSpPr>
          <p:nvPr>
            <p:ph type="title"/>
          </p:nvPr>
        </p:nvSpPr>
        <p:spPr/>
        <p:txBody>
          <a:bodyPr/>
          <a:lstStyle/>
          <a:p>
            <a:r>
              <a:rPr lang="en-US" b="0" dirty="0"/>
              <a:t>Title</a:t>
            </a:r>
          </a:p>
        </p:txBody>
      </p:sp>
      <p:sp>
        <p:nvSpPr>
          <p:cNvPr id="3" name="Picture Placeholder 2">
            <a:extLst>
              <a:ext uri="{FF2B5EF4-FFF2-40B4-BE49-F238E27FC236}">
                <a16:creationId xmlns:a16="http://schemas.microsoft.com/office/drawing/2014/main" id="{5770ECF7-F5F2-DE45-BEA8-727752C17BBD}"/>
              </a:ext>
            </a:extLst>
          </p:cNvPr>
          <p:cNvSpPr>
            <a:spLocks noGrp="1"/>
          </p:cNvSpPr>
          <p:nvPr>
            <p:ph type="pic" sz="quarter" idx="13"/>
          </p:nvPr>
        </p:nvSpPr>
        <p:spPr/>
      </p:sp>
      <p:sp>
        <p:nvSpPr>
          <p:cNvPr id="4" name="Picture Placeholder 3">
            <a:extLst>
              <a:ext uri="{FF2B5EF4-FFF2-40B4-BE49-F238E27FC236}">
                <a16:creationId xmlns:a16="http://schemas.microsoft.com/office/drawing/2014/main" id="{8A60937A-C618-4647-B776-EB6B2E38E936}"/>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1C967189-9952-1049-84E9-7B4602C95627}"/>
              </a:ext>
            </a:extLst>
          </p:cNvPr>
          <p:cNvSpPr>
            <a:spLocks noGrp="1"/>
          </p:cNvSpPr>
          <p:nvPr>
            <p:ph type="pic" sz="quarter" idx="15"/>
          </p:nvPr>
        </p:nvSpPr>
        <p:spPr/>
      </p:sp>
      <p:sp>
        <p:nvSpPr>
          <p:cNvPr id="6" name="Text Placeholder 5">
            <a:extLst>
              <a:ext uri="{FF2B5EF4-FFF2-40B4-BE49-F238E27FC236}">
                <a16:creationId xmlns:a16="http://schemas.microsoft.com/office/drawing/2014/main" id="{7CDDC0C5-B444-B14A-BD4F-23204F4CD201}"/>
              </a:ext>
            </a:extLst>
          </p:cNvPr>
          <p:cNvSpPr>
            <a:spLocks noGrp="1"/>
          </p:cNvSpPr>
          <p:nvPr>
            <p:ph type="body" sz="quarter" idx="16"/>
          </p:nvPr>
        </p:nvSpPr>
        <p:spPr/>
        <p:txBody>
          <a:bodyPr/>
          <a:lstStyle/>
          <a:p>
            <a:r>
              <a:rPr lang="en-US" dirty="0"/>
              <a:t>Bullet</a:t>
            </a:r>
          </a:p>
          <a:p>
            <a:r>
              <a:rPr lang="en-US" dirty="0"/>
              <a:t>Bullet</a:t>
            </a:r>
          </a:p>
          <a:p>
            <a:r>
              <a:rPr lang="en-US" dirty="0"/>
              <a:t>Bullet</a:t>
            </a:r>
          </a:p>
        </p:txBody>
      </p:sp>
    </p:spTree>
    <p:extLst>
      <p:ext uri="{BB962C8B-B14F-4D97-AF65-F5344CB8AC3E}">
        <p14:creationId xmlns:p14="http://schemas.microsoft.com/office/powerpoint/2010/main" val="41496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10341232" y="6255372"/>
            <a:ext cx="1503938"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Forbes 2017</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p:txBody>
          <a:bodyPr/>
          <a:lstStyle/>
          <a:p>
            <a:r>
              <a:rPr lang="en-US" dirty="0">
                <a:ea typeface="Open Sans" panose="020B0606030504020204" pitchFamily="34" charset="0"/>
              </a:rPr>
              <a:t>Example statement: IoT Market will </a:t>
            </a:r>
            <a:br>
              <a:rPr lang="en-US" dirty="0">
                <a:ea typeface="Open Sans" panose="020B0606030504020204" pitchFamily="34" charset="0"/>
              </a:rPr>
            </a:br>
            <a:r>
              <a:rPr lang="en-US" dirty="0">
                <a:ea typeface="Open Sans" panose="020B0606030504020204" pitchFamily="34" charset="0"/>
              </a:rPr>
              <a:t>grow to almost </a:t>
            </a:r>
            <a:r>
              <a:rPr lang="en-US" dirty="0">
                <a:solidFill>
                  <a:srgbClr val="F3B949"/>
                </a:solidFill>
                <a:ea typeface="Open Sans" panose="020B0606030504020204" pitchFamily="34" charset="0"/>
              </a:rPr>
              <a:t>$500B </a:t>
            </a:r>
            <a:r>
              <a:rPr lang="en-US" dirty="0">
                <a:ea typeface="Open Sans" panose="020B0606030504020204" pitchFamily="34" charset="0"/>
              </a:rPr>
              <a:t>by 2020;</a:t>
            </a:r>
            <a:br>
              <a:rPr lang="en-US" dirty="0">
                <a:ea typeface="Open Sans" panose="020B0606030504020204" pitchFamily="34" charset="0"/>
              </a:rPr>
            </a:br>
            <a:r>
              <a:rPr lang="en-US" dirty="0">
                <a:ea typeface="Open Sans" panose="020B0606030504020204" pitchFamily="34" charset="0"/>
              </a:rPr>
              <a:t>connecting nearly </a:t>
            </a:r>
            <a:r>
              <a:rPr lang="en-US" dirty="0">
                <a:solidFill>
                  <a:srgbClr val="F3B949"/>
                </a:solidFill>
                <a:ea typeface="Open Sans" panose="020B0606030504020204" pitchFamily="34" charset="0"/>
              </a:rPr>
              <a:t>30 Billion devices.</a:t>
            </a:r>
            <a:br>
              <a:rPr lang="en-US" dirty="0">
                <a:solidFill>
                  <a:srgbClr val="F3B949"/>
                </a:solidFill>
                <a:ea typeface="Open Sans" panose="020B0606030504020204" pitchFamily="34" charset="0"/>
              </a:rPr>
            </a:br>
            <a:endParaRPr lang="en-US" dirty="0"/>
          </a:p>
        </p:txBody>
      </p:sp>
    </p:spTree>
    <p:extLst>
      <p:ext uri="{BB962C8B-B14F-4D97-AF65-F5344CB8AC3E}">
        <p14:creationId xmlns:p14="http://schemas.microsoft.com/office/powerpoint/2010/main" val="270596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F1A12C28-37AF-9449-9F9D-C3BF3E1248E6}"/>
              </a:ext>
            </a:extLst>
          </p:cNvPr>
          <p:cNvSpPr/>
          <p:nvPr/>
        </p:nvSpPr>
        <p:spPr>
          <a:xfrm>
            <a:off x="0" y="4674553"/>
            <a:ext cx="12192000" cy="1443613"/>
          </a:xfrm>
          <a:prstGeom prst="rect">
            <a:avLst/>
          </a:prstGeom>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TextBox 4">
            <a:extLst>
              <a:ext uri="{FF2B5EF4-FFF2-40B4-BE49-F238E27FC236}">
                <a16:creationId xmlns:a16="http://schemas.microsoft.com/office/drawing/2014/main" id="{43A9EC1A-2EF5-C94D-AEC3-0C2FAFB366EC}"/>
              </a:ext>
            </a:extLst>
          </p:cNvPr>
          <p:cNvSpPr txBox="1"/>
          <p:nvPr/>
        </p:nvSpPr>
        <p:spPr>
          <a:xfrm>
            <a:off x="211240" y="1176357"/>
            <a:ext cx="6095898" cy="400110"/>
          </a:xfrm>
          <a:prstGeom prst="rect">
            <a:avLst/>
          </a:prstGeom>
          <a:noFill/>
        </p:spPr>
        <p:txBody>
          <a:bodyPr wrap="square" rtlCol="0" anchor="t">
            <a:spAutoFit/>
          </a:bodyPr>
          <a:lstStyle/>
          <a:p>
            <a:pPr>
              <a:spcAft>
                <a:spcPts val="0"/>
              </a:spcAft>
              <a:buClr>
                <a:srgbClr val="412D5D"/>
              </a:buClr>
              <a:buSzPct val="175000"/>
            </a:pPr>
            <a:r>
              <a:rPr lang="en-US" sz="2000" dirty="0">
                <a:latin typeface="Arial" panose="020B0604020202020204" pitchFamily="34" charset="0"/>
                <a:ea typeface="Open Sans" panose="020B0606030504020204" pitchFamily="34" charset="0"/>
                <a:cs typeface="Arial" panose="020B0604020202020204" pitchFamily="34" charset="0"/>
              </a:rPr>
              <a:t>Short paragraph about service </a:t>
            </a:r>
            <a:endParaRPr lang="en-US" dirty="0">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4717A6D2-6714-1B4E-A15E-D2EBBE5F7C1C}"/>
              </a:ext>
            </a:extLst>
          </p:cNvPr>
          <p:cNvSpPr txBox="1">
            <a:spLocks/>
          </p:cNvSpPr>
          <p:nvPr/>
        </p:nvSpPr>
        <p:spPr>
          <a:xfrm>
            <a:off x="211240" y="11478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412D5D"/>
                </a:solidFill>
                <a:latin typeface="Muli" panose="02000503000000000000" pitchFamily="2" charset="77"/>
                <a:ea typeface="+mj-ea"/>
                <a:cs typeface="Arial" panose="020B0604020202020204" pitchFamily="34" charset="0"/>
              </a:defRPr>
            </a:lvl1pPr>
          </a:lstStyle>
          <a:p>
            <a:pPr fontAlgn="auto">
              <a:spcAft>
                <a:spcPts val="0"/>
              </a:spcAft>
            </a:pPr>
            <a:endParaRPr lang="en-US" b="0" dirty="0">
              <a:latin typeface="Arial" panose="020B0604020202020204" pitchFamily="34" charset="0"/>
            </a:endParaRPr>
          </a:p>
        </p:txBody>
      </p:sp>
      <p:sp>
        <p:nvSpPr>
          <p:cNvPr id="76" name="Rectangle 75">
            <a:extLst>
              <a:ext uri="{FF2B5EF4-FFF2-40B4-BE49-F238E27FC236}">
                <a16:creationId xmlns:a16="http://schemas.microsoft.com/office/drawing/2014/main" id="{FCB5CE4A-A15A-5A44-B07C-768330CF0D2E}"/>
              </a:ext>
            </a:extLst>
          </p:cNvPr>
          <p:cNvSpPr/>
          <p:nvPr/>
        </p:nvSpPr>
        <p:spPr>
          <a:xfrm>
            <a:off x="2675563" y="5073505"/>
            <a:ext cx="147246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STAT </a:t>
            </a:r>
            <a:r>
              <a:rPr lang="en-US" sz="1000">
                <a:solidFill>
                  <a:schemeClr val="bg1"/>
                </a:solidFill>
                <a:latin typeface="Arial" panose="020B0604020202020204" pitchFamily="34" charset="0"/>
                <a:ea typeface="Open Sans" panose="020B0606030504020204" pitchFamily="34" charset="0"/>
                <a:cs typeface="Arial" panose="020B0604020202020204" pitchFamily="34" charset="0"/>
              </a:rPr>
              <a:t>COPY CAN GO HERE BY THE YEAR</a:t>
            </a:r>
            <a:endPar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203C513-2C04-5E43-8191-E4B81B06A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01045" y="0"/>
            <a:ext cx="5238521" cy="6858000"/>
          </a:xfrm>
          <a:prstGeom prst="rect">
            <a:avLst/>
          </a:prstGeom>
        </p:spPr>
      </p:pic>
      <p:sp>
        <p:nvSpPr>
          <p:cNvPr id="3" name="Title 2">
            <a:extLst>
              <a:ext uri="{FF2B5EF4-FFF2-40B4-BE49-F238E27FC236}">
                <a16:creationId xmlns:a16="http://schemas.microsoft.com/office/drawing/2014/main" id="{E93E8DDD-30CF-9844-A3AA-BA61FB98166B}"/>
              </a:ext>
            </a:extLst>
          </p:cNvPr>
          <p:cNvSpPr>
            <a:spLocks noGrp="1"/>
          </p:cNvSpPr>
          <p:nvPr>
            <p:ph type="title"/>
          </p:nvPr>
        </p:nvSpPr>
        <p:spPr/>
        <p:txBody>
          <a:bodyPr/>
          <a:lstStyle/>
          <a:p>
            <a:pPr fontAlgn="auto">
              <a:spcAft>
                <a:spcPts val="0"/>
              </a:spcAft>
            </a:pPr>
            <a:r>
              <a:rPr lang="en-US" b="0" dirty="0"/>
              <a:t>Definition of service</a:t>
            </a:r>
          </a:p>
        </p:txBody>
      </p:sp>
      <p:sp>
        <p:nvSpPr>
          <p:cNvPr id="16" name="Oval 15">
            <a:extLst>
              <a:ext uri="{FF2B5EF4-FFF2-40B4-BE49-F238E27FC236}">
                <a16:creationId xmlns:a16="http://schemas.microsoft.com/office/drawing/2014/main" id="{CF3999A0-CC01-C54B-ACD4-0817ADEB71E5}"/>
              </a:ext>
            </a:extLst>
          </p:cNvPr>
          <p:cNvSpPr/>
          <p:nvPr/>
        </p:nvSpPr>
        <p:spPr>
          <a:xfrm>
            <a:off x="287558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9125" y="4244372"/>
            <a:ext cx="529053" cy="529053"/>
          </a:xfrm>
          <a:prstGeom prst="rect">
            <a:avLst/>
          </a:prstGeom>
        </p:spPr>
      </p:pic>
      <p:sp>
        <p:nvSpPr>
          <p:cNvPr id="18" name="Rectangle 17">
            <a:extLst>
              <a:ext uri="{FF2B5EF4-FFF2-40B4-BE49-F238E27FC236}">
                <a16:creationId xmlns:a16="http://schemas.microsoft.com/office/drawing/2014/main" id="{FCB5CE4A-A15A-5A44-B07C-768330CF0D2E}"/>
              </a:ext>
            </a:extLst>
          </p:cNvPr>
          <p:cNvSpPr/>
          <p:nvPr/>
        </p:nvSpPr>
        <p:spPr>
          <a:xfrm>
            <a:off x="2941052" y="5405409"/>
            <a:ext cx="928460"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2020</a:t>
            </a:r>
          </a:p>
        </p:txBody>
      </p:sp>
      <p:sp>
        <p:nvSpPr>
          <p:cNvPr id="20" name="Oval 19">
            <a:extLst>
              <a:ext uri="{FF2B5EF4-FFF2-40B4-BE49-F238E27FC236}">
                <a16:creationId xmlns:a16="http://schemas.microsoft.com/office/drawing/2014/main" id="{CF3999A0-CC01-C54B-ACD4-0817ADEB71E5}"/>
              </a:ext>
            </a:extLst>
          </p:cNvPr>
          <p:cNvSpPr/>
          <p:nvPr/>
        </p:nvSpPr>
        <p:spPr>
          <a:xfrm>
            <a:off x="477669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1620" y="4201048"/>
            <a:ext cx="517684" cy="583491"/>
          </a:xfrm>
          <a:prstGeom prst="rect">
            <a:avLst/>
          </a:prstGeom>
        </p:spPr>
      </p:pic>
      <p:sp>
        <p:nvSpPr>
          <p:cNvPr id="21" name="Rectangle 20">
            <a:extLst>
              <a:ext uri="{FF2B5EF4-FFF2-40B4-BE49-F238E27FC236}">
                <a16:creationId xmlns:a16="http://schemas.microsoft.com/office/drawing/2014/main" id="{FCB5CE4A-A15A-5A44-B07C-768330CF0D2E}"/>
              </a:ext>
            </a:extLst>
          </p:cNvPr>
          <p:cNvSpPr/>
          <p:nvPr/>
        </p:nvSpPr>
        <p:spPr>
          <a:xfrm>
            <a:off x="4389644"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OF ENTERPRISES WILL RUN ON CONTAINERIZED APPS</a:t>
            </a:r>
          </a:p>
        </p:txBody>
      </p:sp>
      <p:sp>
        <p:nvSpPr>
          <p:cNvPr id="23" name="Rectangle 22">
            <a:extLst>
              <a:ext uri="{FF2B5EF4-FFF2-40B4-BE49-F238E27FC236}">
                <a16:creationId xmlns:a16="http://schemas.microsoft.com/office/drawing/2014/main" id="{FCB5CE4A-A15A-5A44-B07C-768330CF0D2E}"/>
              </a:ext>
            </a:extLst>
          </p:cNvPr>
          <p:cNvSpPr/>
          <p:nvPr/>
        </p:nvSpPr>
        <p:spPr>
          <a:xfrm>
            <a:off x="4977562"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50%</a:t>
            </a:r>
          </a:p>
        </p:txBody>
      </p:sp>
      <p:sp>
        <p:nvSpPr>
          <p:cNvPr id="24" name="Oval 23">
            <a:extLst>
              <a:ext uri="{FF2B5EF4-FFF2-40B4-BE49-F238E27FC236}">
                <a16:creationId xmlns:a16="http://schemas.microsoft.com/office/drawing/2014/main" id="{CF3999A0-CC01-C54B-ACD4-0817ADEB71E5}"/>
              </a:ext>
            </a:extLst>
          </p:cNvPr>
          <p:cNvSpPr/>
          <p:nvPr/>
        </p:nvSpPr>
        <p:spPr>
          <a:xfrm>
            <a:off x="985588"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4080" y="4210129"/>
            <a:ext cx="602469" cy="602469"/>
          </a:xfrm>
          <a:prstGeom prst="rect">
            <a:avLst/>
          </a:prstGeom>
        </p:spPr>
      </p:pic>
      <p:sp>
        <p:nvSpPr>
          <p:cNvPr id="27" name="Rectangle 26">
            <a:extLst>
              <a:ext uri="{FF2B5EF4-FFF2-40B4-BE49-F238E27FC236}">
                <a16:creationId xmlns:a16="http://schemas.microsoft.com/office/drawing/2014/main" id="{FCB5CE4A-A15A-5A44-B07C-768330CF0D2E}"/>
              </a:ext>
            </a:extLst>
          </p:cNvPr>
          <p:cNvSpPr/>
          <p:nvPr/>
        </p:nvSpPr>
        <p:spPr>
          <a:xfrm>
            <a:off x="524016"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INCREASE IN STAT </a:t>
            </a:r>
            <a:b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COPY INSERTED HERE</a:t>
            </a:r>
          </a:p>
        </p:txBody>
      </p:sp>
      <p:sp>
        <p:nvSpPr>
          <p:cNvPr id="28" name="Rectangle 27">
            <a:extLst>
              <a:ext uri="{FF2B5EF4-FFF2-40B4-BE49-F238E27FC236}">
                <a16:creationId xmlns:a16="http://schemas.microsoft.com/office/drawing/2014/main" id="{FCB5CE4A-A15A-5A44-B07C-768330CF0D2E}"/>
              </a:ext>
            </a:extLst>
          </p:cNvPr>
          <p:cNvSpPr/>
          <p:nvPr/>
        </p:nvSpPr>
        <p:spPr>
          <a:xfrm>
            <a:off x="1111934"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a:t>
            </a:r>
          </a:p>
        </p:txBody>
      </p:sp>
    </p:spTree>
    <p:extLst>
      <p:ext uri="{BB962C8B-B14F-4D97-AF65-F5344CB8AC3E}">
        <p14:creationId xmlns:p14="http://schemas.microsoft.com/office/powerpoint/2010/main" val="41445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5" name="Rectangle 44">
            <a:extLst>
              <a:ext uri="{FF2B5EF4-FFF2-40B4-BE49-F238E27FC236}">
                <a16:creationId xmlns:a16="http://schemas.microsoft.com/office/drawing/2014/main" id="{2ED077CB-24CC-E24A-B1B1-9703348B4A0E}"/>
              </a:ext>
            </a:extLst>
          </p:cNvPr>
          <p:cNvSpPr/>
          <p:nvPr/>
        </p:nvSpPr>
        <p:spPr>
          <a:xfrm>
            <a:off x="-10274" y="0"/>
            <a:ext cx="12217400" cy="6944823"/>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45F218CC-16BF-2647-A6D1-8CF088A5DAF3}"/>
              </a:ext>
            </a:extLst>
          </p:cNvPr>
          <p:cNvSpPr>
            <a:spLocks noGrp="1"/>
          </p:cNvSpPr>
          <p:nvPr>
            <p:ph type="title" idx="4294967295"/>
          </p:nvPr>
        </p:nvSpPr>
        <p:spPr>
          <a:xfrm>
            <a:off x="304006" y="253042"/>
            <a:ext cx="11583988" cy="520700"/>
          </a:xfrm>
          <a:prstGeom prst="rect">
            <a:avLst/>
          </a:prstGeom>
        </p:spPr>
        <p:txBody>
          <a:bodyPr/>
          <a:lstStyle/>
          <a:p>
            <a:r>
              <a:rPr lang="en-US" b="0" dirty="0">
                <a:solidFill>
                  <a:schemeClr val="bg1"/>
                </a:solidFill>
              </a:rPr>
              <a:t>Title for Obstacles / Journey Mapping</a:t>
            </a:r>
          </a:p>
        </p:txBody>
      </p:sp>
      <p:sp>
        <p:nvSpPr>
          <p:cNvPr id="4" name="Rectangle 3">
            <a:extLst>
              <a:ext uri="{FF2B5EF4-FFF2-40B4-BE49-F238E27FC236}">
                <a16:creationId xmlns:a16="http://schemas.microsoft.com/office/drawing/2014/main" id="{2FFD3B80-858A-FA4B-AA7D-51BB0AB23C04}"/>
              </a:ext>
            </a:extLst>
          </p:cNvPr>
          <p:cNvSpPr/>
          <p:nvPr/>
        </p:nvSpPr>
        <p:spPr>
          <a:xfrm>
            <a:off x="0" y="1528174"/>
            <a:ext cx="3269293" cy="185698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TextBox 7">
            <a:extLst>
              <a:ext uri="{FF2B5EF4-FFF2-40B4-BE49-F238E27FC236}">
                <a16:creationId xmlns:a16="http://schemas.microsoft.com/office/drawing/2014/main" id="{1D80CFB3-399E-174C-9293-6EE1D6B9CCA2}"/>
              </a:ext>
            </a:extLst>
          </p:cNvPr>
          <p:cNvSpPr txBox="1"/>
          <p:nvPr/>
        </p:nvSpPr>
        <p:spPr>
          <a:xfrm>
            <a:off x="1333152" y="1796674"/>
            <a:ext cx="1741307" cy="1323439"/>
          </a:xfrm>
          <a:prstGeom prst="rect">
            <a:avLst/>
          </a:prstGeom>
          <a:noFill/>
        </p:spPr>
        <p:txBody>
          <a:bodyPr wrap="square" rtlCol="0">
            <a:spAutoFit/>
          </a:bodyPr>
          <a:lstStyle/>
          <a:p>
            <a:pPr marL="173736" indent="-173736">
              <a:lnSpc>
                <a:spcPts val="2400"/>
              </a:lnSpc>
              <a:buFont typeface="Arial" panose="020B0604020202020204" pitchFamily="34" charset="0"/>
              <a:buChar char="•"/>
            </a:pPr>
            <a:r>
              <a:rPr lang="en-US" dirty="0">
                <a:solidFill>
                  <a:schemeClr val="bg1"/>
                </a:solidFill>
                <a:ea typeface="Arial" charset="0"/>
                <a:cs typeface="Arial" charset="0"/>
              </a:rPr>
              <a:t>IT</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Org Change</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Partners</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Sales</a:t>
            </a:r>
          </a:p>
        </p:txBody>
      </p:sp>
      <p:pic>
        <p:nvPicPr>
          <p:cNvPr id="9" name="Picture 8">
            <a:extLst>
              <a:ext uri="{FF2B5EF4-FFF2-40B4-BE49-F238E27FC236}">
                <a16:creationId xmlns:a16="http://schemas.microsoft.com/office/drawing/2014/main" id="{642CB95A-9B27-2742-A05F-F4EE2B6ED6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090" y="1925632"/>
            <a:ext cx="826996" cy="1056217"/>
          </a:xfrm>
          <a:prstGeom prst="rect">
            <a:avLst/>
          </a:prstGeom>
        </p:spPr>
      </p:pic>
      <p:cxnSp>
        <p:nvCxnSpPr>
          <p:cNvPr id="21" name="Straight Connector 20">
            <a:extLst>
              <a:ext uri="{FF2B5EF4-FFF2-40B4-BE49-F238E27FC236}">
                <a16:creationId xmlns:a16="http://schemas.microsoft.com/office/drawing/2014/main" id="{F01B6977-C974-E24E-AA2B-6BDCBEF173E8}"/>
              </a:ext>
            </a:extLst>
          </p:cNvPr>
          <p:cNvCxnSpPr>
            <a:cxnSpLocks/>
          </p:cNvCxnSpPr>
          <p:nvPr/>
        </p:nvCxnSpPr>
        <p:spPr>
          <a:xfrm>
            <a:off x="3322349" y="4367879"/>
            <a:ext cx="0" cy="3384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40214-C72E-A141-BCA9-ECB8DBD33351}"/>
              </a:ext>
            </a:extLst>
          </p:cNvPr>
          <p:cNvCxnSpPr>
            <a:cxnSpLocks/>
          </p:cNvCxnSpPr>
          <p:nvPr/>
        </p:nvCxnSpPr>
        <p:spPr>
          <a:xfrm flipH="1">
            <a:off x="1342677" y="4706373"/>
            <a:ext cx="198919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3534105-0D44-C940-9D24-F375381B5D50}"/>
              </a:ext>
            </a:extLst>
          </p:cNvPr>
          <p:cNvSpPr/>
          <p:nvPr/>
        </p:nvSpPr>
        <p:spPr>
          <a:xfrm>
            <a:off x="1266254" y="3995103"/>
            <a:ext cx="156946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Over-hyped </a:t>
            </a:r>
          </a:p>
          <a:p>
            <a:r>
              <a:rPr lang="en-US" dirty="0">
                <a:solidFill>
                  <a:schemeClr val="bg1"/>
                </a:solidFill>
                <a:latin typeface="Arial" panose="020B0604020202020204" pitchFamily="34" charset="0"/>
                <a:cs typeface="Arial" panose="020B0604020202020204" pitchFamily="34" charset="0"/>
              </a:rPr>
              <a:t>Expectations</a:t>
            </a:r>
          </a:p>
        </p:txBody>
      </p:sp>
      <p:cxnSp>
        <p:nvCxnSpPr>
          <p:cNvPr id="34" name="Straight Connector 33">
            <a:extLst>
              <a:ext uri="{FF2B5EF4-FFF2-40B4-BE49-F238E27FC236}">
                <a16:creationId xmlns:a16="http://schemas.microsoft.com/office/drawing/2014/main" id="{DCABDAE9-3938-B34B-8F74-FCD85B21C1D3}"/>
              </a:ext>
            </a:extLst>
          </p:cNvPr>
          <p:cNvCxnSpPr>
            <a:cxnSpLocks/>
          </p:cNvCxnSpPr>
          <p:nvPr/>
        </p:nvCxnSpPr>
        <p:spPr>
          <a:xfrm>
            <a:off x="5422157" y="5044984"/>
            <a:ext cx="0" cy="2584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07E58-312E-4947-81C5-26BA09591B5E}"/>
              </a:ext>
            </a:extLst>
          </p:cNvPr>
          <p:cNvCxnSpPr>
            <a:cxnSpLocks/>
          </p:cNvCxnSpPr>
          <p:nvPr/>
        </p:nvCxnSpPr>
        <p:spPr>
          <a:xfrm flipH="1">
            <a:off x="5409457" y="5303402"/>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A0BAB9-B18F-4649-8561-B42774AD7848}"/>
              </a:ext>
            </a:extLst>
          </p:cNvPr>
          <p:cNvSpPr/>
          <p:nvPr/>
        </p:nvSpPr>
        <p:spPr>
          <a:xfrm>
            <a:off x="5985804" y="4581972"/>
            <a:ext cx="1692277"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Industry</a:t>
            </a:r>
          </a:p>
          <a:p>
            <a:r>
              <a:rPr lang="en-US" dirty="0">
                <a:solidFill>
                  <a:schemeClr val="bg1"/>
                </a:solidFill>
                <a:latin typeface="Arial" panose="020B0604020202020204" pitchFamily="34" charset="0"/>
                <a:cs typeface="Arial" panose="020B0604020202020204" pitchFamily="34" charset="0"/>
              </a:rPr>
              <a:t>Disruptors</a:t>
            </a:r>
          </a:p>
        </p:txBody>
      </p:sp>
      <p:sp>
        <p:nvSpPr>
          <p:cNvPr id="15" name="Oval 14">
            <a:extLst>
              <a:ext uri="{FF2B5EF4-FFF2-40B4-BE49-F238E27FC236}">
                <a16:creationId xmlns:a16="http://schemas.microsoft.com/office/drawing/2014/main" id="{F96D46A9-2C1E-3541-8617-FBF8953AD615}"/>
              </a:ext>
            </a:extLst>
          </p:cNvPr>
          <p:cNvSpPr/>
          <p:nvPr/>
        </p:nvSpPr>
        <p:spPr>
          <a:xfrm>
            <a:off x="8313580" y="3883709"/>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226FAD5C-5A52-0244-B80D-8460D8A4FC34}"/>
              </a:ext>
            </a:extLst>
          </p:cNvPr>
          <p:cNvCxnSpPr>
            <a:cxnSpLocks/>
          </p:cNvCxnSpPr>
          <p:nvPr/>
        </p:nvCxnSpPr>
        <p:spPr>
          <a:xfrm flipH="1">
            <a:off x="8897884" y="4178071"/>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C912999-8CE8-3244-AAB8-39C400419AA4}"/>
              </a:ext>
            </a:extLst>
          </p:cNvPr>
          <p:cNvSpPr/>
          <p:nvPr/>
        </p:nvSpPr>
        <p:spPr>
          <a:xfrm>
            <a:off x="9435689" y="3444189"/>
            <a:ext cx="1561689"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Regulatory </a:t>
            </a:r>
          </a:p>
          <a:p>
            <a:r>
              <a:rPr lang="en-US" dirty="0">
                <a:solidFill>
                  <a:schemeClr val="bg1"/>
                </a:solidFill>
                <a:latin typeface="Arial" panose="020B0604020202020204" pitchFamily="34" charset="0"/>
                <a:cs typeface="Arial" panose="020B0604020202020204" pitchFamily="34" charset="0"/>
              </a:rPr>
              <a:t>&amp; Security</a:t>
            </a:r>
          </a:p>
        </p:txBody>
      </p:sp>
      <p:sp>
        <p:nvSpPr>
          <p:cNvPr id="44" name="Rectangle 43">
            <a:extLst>
              <a:ext uri="{FF2B5EF4-FFF2-40B4-BE49-F238E27FC236}">
                <a16:creationId xmlns:a16="http://schemas.microsoft.com/office/drawing/2014/main" id="{A73A9004-6C91-6746-976F-D3AECBC96EFC}"/>
              </a:ext>
            </a:extLst>
          </p:cNvPr>
          <p:cNvSpPr/>
          <p:nvPr/>
        </p:nvSpPr>
        <p:spPr>
          <a:xfrm>
            <a:off x="8581375" y="1513019"/>
            <a:ext cx="6096000" cy="646331"/>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Hidden</a:t>
            </a:r>
          </a:p>
          <a:p>
            <a:r>
              <a:rPr lang="en-US" dirty="0">
                <a:solidFill>
                  <a:schemeClr val="bg1"/>
                </a:solidFill>
                <a:latin typeface="Arial" panose="020B0604020202020204" pitchFamily="34" charset="0"/>
                <a:cs typeface="Arial" panose="020B0604020202020204" pitchFamily="34" charset="0"/>
              </a:rPr>
              <a:t>Costs</a:t>
            </a:r>
          </a:p>
        </p:txBody>
      </p:sp>
      <p:cxnSp>
        <p:nvCxnSpPr>
          <p:cNvPr id="46" name="Straight Connector 45">
            <a:extLst>
              <a:ext uri="{FF2B5EF4-FFF2-40B4-BE49-F238E27FC236}">
                <a16:creationId xmlns:a16="http://schemas.microsoft.com/office/drawing/2014/main" id="{204B4790-1DB0-9245-B783-6E4DFEE8ADEF}"/>
              </a:ext>
            </a:extLst>
          </p:cNvPr>
          <p:cNvCxnSpPr>
            <a:cxnSpLocks/>
          </p:cNvCxnSpPr>
          <p:nvPr/>
        </p:nvCxnSpPr>
        <p:spPr>
          <a:xfrm>
            <a:off x="10369352" y="2207598"/>
            <a:ext cx="0" cy="2664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2B5AF7-F469-2C4E-8505-B9C32ECDC5F6}"/>
              </a:ext>
            </a:extLst>
          </p:cNvPr>
          <p:cNvCxnSpPr>
            <a:cxnSpLocks/>
          </p:cNvCxnSpPr>
          <p:nvPr/>
        </p:nvCxnSpPr>
        <p:spPr>
          <a:xfrm flipH="1">
            <a:off x="8675143" y="2207598"/>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A4FA1A22-C696-8B42-870A-D30641D3EB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48"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43</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56" name="Oval 55">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pic>
        <p:nvPicPr>
          <p:cNvPr id="12" name="Picture 11"/>
          <p:cNvPicPr>
            <a:picLocks noChangeAspect="1"/>
          </p:cNvPicPr>
          <p:nvPr/>
        </p:nvPicPr>
        <p:blipFill>
          <a:blip r:embed="rId6"/>
          <a:stretch>
            <a:fillRect/>
          </a:stretch>
        </p:blipFill>
        <p:spPr>
          <a:xfrm>
            <a:off x="8556876" y="4029820"/>
            <a:ext cx="97712" cy="319786"/>
          </a:xfrm>
          <a:prstGeom prst="rect">
            <a:avLst/>
          </a:prstGeom>
        </p:spPr>
      </p:pic>
      <p:sp>
        <p:nvSpPr>
          <p:cNvPr id="41" name="Oval 40">
            <a:extLst>
              <a:ext uri="{FF2B5EF4-FFF2-40B4-BE49-F238E27FC236}">
                <a16:creationId xmlns:a16="http://schemas.microsoft.com/office/drawing/2014/main" id="{F96D46A9-2C1E-3541-8617-FBF8953AD615}"/>
              </a:ext>
            </a:extLst>
          </p:cNvPr>
          <p:cNvSpPr/>
          <p:nvPr/>
        </p:nvSpPr>
        <p:spPr>
          <a:xfrm>
            <a:off x="3027987" y="3787643"/>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9" name="Picture 48"/>
          <p:cNvPicPr>
            <a:picLocks noChangeAspect="1"/>
          </p:cNvPicPr>
          <p:nvPr/>
        </p:nvPicPr>
        <p:blipFill>
          <a:blip r:embed="rId6"/>
          <a:stretch>
            <a:fillRect/>
          </a:stretch>
        </p:blipFill>
        <p:spPr>
          <a:xfrm>
            <a:off x="3271283" y="3933754"/>
            <a:ext cx="97712" cy="319786"/>
          </a:xfrm>
          <a:prstGeom prst="rect">
            <a:avLst/>
          </a:prstGeom>
        </p:spPr>
      </p:pic>
      <p:sp>
        <p:nvSpPr>
          <p:cNvPr id="55" name="Oval 54">
            <a:extLst>
              <a:ext uri="{FF2B5EF4-FFF2-40B4-BE49-F238E27FC236}">
                <a16:creationId xmlns:a16="http://schemas.microsoft.com/office/drawing/2014/main" id="{F96D46A9-2C1E-3541-8617-FBF8953AD615}"/>
              </a:ext>
            </a:extLst>
          </p:cNvPr>
          <p:cNvSpPr/>
          <p:nvPr/>
        </p:nvSpPr>
        <p:spPr>
          <a:xfrm>
            <a:off x="5133691" y="445626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8" name="Picture 57"/>
          <p:cNvPicPr>
            <a:picLocks noChangeAspect="1"/>
          </p:cNvPicPr>
          <p:nvPr/>
        </p:nvPicPr>
        <p:blipFill>
          <a:blip r:embed="rId6"/>
          <a:stretch>
            <a:fillRect/>
          </a:stretch>
        </p:blipFill>
        <p:spPr>
          <a:xfrm>
            <a:off x="5376987" y="4602372"/>
            <a:ext cx="97712" cy="319786"/>
          </a:xfrm>
          <a:prstGeom prst="rect">
            <a:avLst/>
          </a:prstGeom>
        </p:spPr>
      </p:pic>
      <p:sp>
        <p:nvSpPr>
          <p:cNvPr id="59" name="Oval 58">
            <a:extLst>
              <a:ext uri="{FF2B5EF4-FFF2-40B4-BE49-F238E27FC236}">
                <a16:creationId xmlns:a16="http://schemas.microsoft.com/office/drawing/2014/main" id="{F96D46A9-2C1E-3541-8617-FBF8953AD615}"/>
              </a:ext>
            </a:extLst>
          </p:cNvPr>
          <p:cNvSpPr/>
          <p:nvPr/>
        </p:nvSpPr>
        <p:spPr>
          <a:xfrm>
            <a:off x="10082687" y="245374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60" name="Picture 59"/>
          <p:cNvPicPr>
            <a:picLocks noChangeAspect="1"/>
          </p:cNvPicPr>
          <p:nvPr/>
        </p:nvPicPr>
        <p:blipFill>
          <a:blip r:embed="rId6"/>
          <a:stretch>
            <a:fillRect/>
          </a:stretch>
        </p:blipFill>
        <p:spPr>
          <a:xfrm>
            <a:off x="10325983" y="2599852"/>
            <a:ext cx="97712" cy="319786"/>
          </a:xfrm>
          <a:prstGeom prst="rect">
            <a:avLst/>
          </a:prstGeom>
        </p:spPr>
      </p:pic>
    </p:spTree>
    <p:extLst>
      <p:ext uri="{BB962C8B-B14F-4D97-AF65-F5344CB8AC3E}">
        <p14:creationId xmlns:p14="http://schemas.microsoft.com/office/powerpoint/2010/main" val="212912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5377200" y="440924"/>
            <a:ext cx="5570537" cy="437785"/>
          </a:xfrm>
          <a:prstGeom prst="rect">
            <a:avLst/>
          </a:prstGeom>
        </p:spPr>
        <p:txBody>
          <a:bodyPr>
            <a:normAutofit fontScale="90000"/>
          </a:bodyPr>
          <a:lstStyle/>
          <a:p>
            <a:r>
              <a:rPr lang="en-US" b="0" dirty="0"/>
              <a:t>First Name Last Name</a:t>
            </a:r>
          </a:p>
        </p:txBody>
      </p:sp>
      <p:sp>
        <p:nvSpPr>
          <p:cNvPr id="12" name="Shape 700"/>
          <p:cNvSpPr txBox="1">
            <a:spLocks/>
          </p:cNvSpPr>
          <p:nvPr/>
        </p:nvSpPr>
        <p:spPr>
          <a:xfrm>
            <a:off x="5414479" y="1964542"/>
            <a:ext cx="6298059" cy="2139822"/>
          </a:xfrm>
          <a:prstGeom prst="rect">
            <a:avLst/>
          </a:prstGeom>
        </p:spPr>
        <p:txBody>
          <a:bodyPr vert="horz" lIns="0" tIns="0" rIns="0" bIns="0" rtlCol="0" anchor="t" anchorCtr="0">
            <a:noAutofit/>
          </a:bodyPr>
          <a:lst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a:buNone/>
            </a:pPr>
            <a:r>
              <a:rPr lang="en-US" sz="1600" dirty="0">
                <a:ea typeface="Open Sans" panose="020B0606030504020204" pitchFamily="34" charset="0"/>
              </a:rPr>
              <a:t>Short bio goes here. </a:t>
            </a:r>
            <a:endParaRPr lang="en-US" dirty="0"/>
          </a:p>
        </p:txBody>
      </p:sp>
      <p:sp>
        <p:nvSpPr>
          <p:cNvPr id="13" name="Rectangle 12"/>
          <p:cNvSpPr/>
          <p:nvPr/>
        </p:nvSpPr>
        <p:spPr>
          <a:xfrm>
            <a:off x="4963886" y="4363230"/>
            <a:ext cx="7228114" cy="24947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Rectangle 1">
            <a:extLst>
              <a:ext uri="{FF2B5EF4-FFF2-40B4-BE49-F238E27FC236}">
                <a16:creationId xmlns:a16="http://schemas.microsoft.com/office/drawing/2014/main" id="{16B144CE-BEC4-314B-870C-373D3FA27284}"/>
              </a:ext>
            </a:extLst>
          </p:cNvPr>
          <p:cNvSpPr/>
          <p:nvPr/>
        </p:nvSpPr>
        <p:spPr>
          <a:xfrm>
            <a:off x="1" y="0"/>
            <a:ext cx="4963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Rectangle 14">
            <a:extLst>
              <a:ext uri="{FF2B5EF4-FFF2-40B4-BE49-F238E27FC236}">
                <a16:creationId xmlns:a16="http://schemas.microsoft.com/office/drawing/2014/main" id="{DF1B7304-EC93-9543-8049-D46DCA135601}"/>
              </a:ext>
            </a:extLst>
          </p:cNvPr>
          <p:cNvSpPr/>
          <p:nvPr/>
        </p:nvSpPr>
        <p:spPr>
          <a:xfrm>
            <a:off x="1246415" y="2847382"/>
            <a:ext cx="2471057" cy="620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Open Sans" panose="020B0606030504020204" pitchFamily="34" charset="0"/>
                <a:cs typeface="Arial" panose="020B0604020202020204" pitchFamily="34" charset="0"/>
              </a:rPr>
              <a:t>Fill this shape with team member image</a:t>
            </a:r>
          </a:p>
        </p:txBody>
      </p:sp>
      <p:sp>
        <p:nvSpPr>
          <p:cNvPr id="11" name="Rectangle 10">
            <a:extLst>
              <a:ext uri="{FF2B5EF4-FFF2-40B4-BE49-F238E27FC236}">
                <a16:creationId xmlns:a16="http://schemas.microsoft.com/office/drawing/2014/main" id="{FEA4306E-C4D1-0E45-931D-26FEC0476292}"/>
              </a:ext>
            </a:extLst>
          </p:cNvPr>
          <p:cNvSpPr/>
          <p:nvPr/>
        </p:nvSpPr>
        <p:spPr>
          <a:xfrm>
            <a:off x="5373384" y="949095"/>
            <a:ext cx="4575312" cy="276999"/>
          </a:xfrm>
          <a:prstGeom prst="rect">
            <a:avLst/>
          </a:prstGeom>
        </p:spPr>
        <p:txBody>
          <a:bodyPr wrap="square">
            <a:spAutoFit/>
          </a:bodyPr>
          <a:lstStyle/>
          <a:p>
            <a:r>
              <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rPr>
              <a:t>TITLE</a:t>
            </a:r>
          </a:p>
        </p:txBody>
      </p:sp>
      <p:pic>
        <p:nvPicPr>
          <p:cNvPr id="16" name="Picture 15">
            <a:extLst>
              <a:ext uri="{FF2B5EF4-FFF2-40B4-BE49-F238E27FC236}">
                <a16:creationId xmlns:a16="http://schemas.microsoft.com/office/drawing/2014/main" id="{F01B60DB-5403-0C41-8E73-9AF623E15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17" name="Text Box 18"/>
          <p:cNvSpPr txBox="1">
            <a:spLocks noChangeArrowheads="1"/>
          </p:cNvSpPr>
          <p:nvPr/>
        </p:nvSpPr>
        <p:spPr bwMode="auto">
          <a:xfrm>
            <a:off x="5566919" y="4978851"/>
            <a:ext cx="2823964"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18" name="TextBox 17">
            <a:extLst>
              <a:ext uri="{FF2B5EF4-FFF2-40B4-BE49-F238E27FC236}">
                <a16:creationId xmlns:a16="http://schemas.microsoft.com/office/drawing/2014/main" id="{B6944EB8-B911-1C48-87C0-D746230C0859}"/>
              </a:ext>
            </a:extLst>
          </p:cNvPr>
          <p:cNvSpPr txBox="1"/>
          <p:nvPr/>
        </p:nvSpPr>
        <p:spPr>
          <a:xfrm>
            <a:off x="5474920"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CLIENT EXPERIENCE:</a:t>
            </a:r>
          </a:p>
        </p:txBody>
      </p:sp>
      <p:sp>
        <p:nvSpPr>
          <p:cNvPr id="19" name="Rectangle 18">
            <a:extLst>
              <a:ext uri="{FF2B5EF4-FFF2-40B4-BE49-F238E27FC236}">
                <a16:creationId xmlns:a16="http://schemas.microsoft.com/office/drawing/2014/main" id="{FEA4306E-C4D1-0E45-931D-26FEC0476292}"/>
              </a:ext>
            </a:extLst>
          </p:cNvPr>
          <p:cNvSpPr/>
          <p:nvPr/>
        </p:nvSpPr>
        <p:spPr>
          <a:xfrm>
            <a:off x="5373384" y="1217331"/>
            <a:ext cx="4575312" cy="276999"/>
          </a:xfrm>
          <a:prstGeom prst="rect">
            <a:avLst/>
          </a:prstGeom>
        </p:spPr>
        <p:txBody>
          <a:bodyPr wrap="square">
            <a:spAutoFit/>
          </a:bodyPr>
          <a:lstStyle/>
          <a:p>
            <a:r>
              <a:rPr lang="en-US" sz="1200" b="1" dirty="0" err="1">
                <a:solidFill>
                  <a:schemeClr val="accent1"/>
                </a:solidFill>
                <a:latin typeface="Arial" panose="020B0604020202020204" pitchFamily="34" charset="0"/>
                <a:ea typeface="Open Sans" panose="020B0606030504020204" pitchFamily="34" charset="0"/>
                <a:cs typeface="Arial" panose="020B0604020202020204" pitchFamily="34" charset="0"/>
              </a:rPr>
              <a:t>Email@emailgoeshere.com</a:t>
            </a:r>
            <a:endPar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cxnSp>
        <p:nvCxnSpPr>
          <p:cNvPr id="20" name="Straight Connector 19"/>
          <p:cNvCxnSpPr>
            <a:cxnSpLocks/>
          </p:cNvCxnSpPr>
          <p:nvPr/>
        </p:nvCxnSpPr>
        <p:spPr>
          <a:xfrm>
            <a:off x="5474920" y="1719560"/>
            <a:ext cx="6237619"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18"/>
          <p:cNvSpPr txBox="1">
            <a:spLocks noChangeArrowheads="1"/>
          </p:cNvSpPr>
          <p:nvPr/>
        </p:nvSpPr>
        <p:spPr bwMode="auto">
          <a:xfrm>
            <a:off x="9003909" y="4978851"/>
            <a:ext cx="2575065"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2" name="TextBox 21">
            <a:extLst>
              <a:ext uri="{FF2B5EF4-FFF2-40B4-BE49-F238E27FC236}">
                <a16:creationId xmlns:a16="http://schemas.microsoft.com/office/drawing/2014/main" id="{B6944EB8-B911-1C48-87C0-D746230C0859}"/>
              </a:ext>
            </a:extLst>
          </p:cNvPr>
          <p:cNvSpPr txBox="1"/>
          <p:nvPr/>
        </p:nvSpPr>
        <p:spPr>
          <a:xfrm>
            <a:off x="8911911"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EXPERT IN:</a:t>
            </a:r>
          </a:p>
        </p:txBody>
      </p:sp>
      <p:sp>
        <p:nvSpPr>
          <p:cNvPr id="23"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r>
              <a:rPr lang="en-US" b="0" dirty="0">
                <a:solidFill>
                  <a:schemeClr val="accent1"/>
                </a:solidFill>
                <a:latin typeface="Arial" panose="020B0604020202020204" pitchFamily="34" charset="0"/>
                <a:ea typeface="Open Sans" panose="020B0606030504020204" pitchFamily="34" charset="0"/>
                <a:cs typeface="Arial" panose="020B0604020202020204" pitchFamily="34" charset="0"/>
              </a:rPr>
              <a:t>22</a:t>
            </a:r>
          </a:p>
        </p:txBody>
      </p:sp>
      <p:sp>
        <p:nvSpPr>
          <p:cNvPr id="24" name="Oval 23">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54735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F26CE9-D948-BB4C-9BAE-AFABFEA588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0" y="-228986"/>
            <a:ext cx="12205411" cy="7086986"/>
          </a:xfrm>
          <a:prstGeom prst="rect">
            <a:avLst/>
          </a:prstGeom>
        </p:spPr>
      </p:pic>
      <p:sp>
        <p:nvSpPr>
          <p:cNvPr id="45" name="Rectangle 44">
            <a:extLst>
              <a:ext uri="{FF2B5EF4-FFF2-40B4-BE49-F238E27FC236}">
                <a16:creationId xmlns:a16="http://schemas.microsoft.com/office/drawing/2014/main" id="{3DD9458E-A85B-F54A-ABCF-5769BA62E397}"/>
              </a:ext>
            </a:extLst>
          </p:cNvPr>
          <p:cNvSpPr/>
          <p:nvPr/>
        </p:nvSpPr>
        <p:spPr>
          <a:xfrm rot="5400000" flipH="1">
            <a:off x="4209693" y="-1101925"/>
            <a:ext cx="3786026" cy="12205413"/>
          </a:xfrm>
          <a:prstGeom prst="rect">
            <a:avLst/>
          </a:prstGeom>
          <a:gradFill flip="none" rotWithShape="1">
            <a:gsLst>
              <a:gs pos="9000">
                <a:schemeClr val="accent3">
                  <a:lumMod val="5000"/>
                  <a:lumOff val="95000"/>
                  <a:alpha val="0"/>
                </a:schemeClr>
              </a:gs>
              <a:gs pos="68000">
                <a:schemeClr val="bg1">
                  <a:lumMod val="95000"/>
                  <a:alpha val="38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3" name="Title 2"/>
          <p:cNvSpPr>
            <a:spLocks noGrp="1"/>
          </p:cNvSpPr>
          <p:nvPr>
            <p:ph type="title"/>
          </p:nvPr>
        </p:nvSpPr>
        <p:spPr/>
        <p:txBody>
          <a:bodyPr>
            <a:noAutofit/>
          </a:bodyPr>
          <a:lstStyle/>
          <a:p>
            <a:r>
              <a:rPr lang="en-US" b="0" dirty="0"/>
              <a:t>4 Step Approach</a:t>
            </a:r>
          </a:p>
        </p:txBody>
      </p:sp>
      <p:sp>
        <p:nvSpPr>
          <p:cNvPr id="5" name="Text Placeholder 4"/>
          <p:cNvSpPr>
            <a:spLocks noGrp="1"/>
          </p:cNvSpPr>
          <p:nvPr>
            <p:ph type="body" sz="quarter" idx="10"/>
          </p:nvPr>
        </p:nvSpPr>
        <p:spPr>
          <a:xfrm>
            <a:off x="266213" y="811712"/>
            <a:ext cx="11657456" cy="533400"/>
          </a:xfrm>
        </p:spPr>
        <p:txBody>
          <a:bodyPr>
            <a:normAutofit/>
          </a:bodyPr>
          <a:lstStyle/>
          <a:p>
            <a:pPr marL="54864" indent="0">
              <a:buNone/>
            </a:pPr>
            <a:r>
              <a:rPr lang="en-US" dirty="0">
                <a:solidFill>
                  <a:schemeClr val="tx1"/>
                </a:solidFill>
              </a:rPr>
              <a:t>Key message</a:t>
            </a:r>
          </a:p>
        </p:txBody>
      </p:sp>
      <p:sp>
        <p:nvSpPr>
          <p:cNvPr id="11" name="Shape 10"/>
          <p:cNvSpPr/>
          <p:nvPr/>
        </p:nvSpPr>
        <p:spPr>
          <a:xfrm rot="21263827">
            <a:off x="1590152" y="2990726"/>
            <a:ext cx="3062535" cy="3153846"/>
          </a:xfrm>
          <a:prstGeom prst="leftCircularArrow">
            <a:avLst>
              <a:gd name="adj1" fmla="val 2753"/>
              <a:gd name="adj2" fmla="val 335656"/>
              <a:gd name="adj3" fmla="val 2486151"/>
              <a:gd name="adj4" fmla="val 9399474"/>
              <a:gd name="adj5" fmla="val 3212"/>
            </a:avLst>
          </a:prstGeom>
          <a:solidFill>
            <a:schemeClr val="accent3"/>
          </a:solidFill>
          <a:effectLst>
            <a:outerShdw blurRad="50800" dist="38100" dir="5400000" sx="90000" sy="90000" algn="t" rotWithShape="0">
              <a:schemeClr val="bg1">
                <a:alpha val="13000"/>
              </a:scheme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id="{698EEA89-26A4-434C-B2F7-11F5172D4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21" name="Flowchart: Process 2354"/>
          <p:cNvSpPr/>
          <p:nvPr/>
        </p:nvSpPr>
        <p:spPr>
          <a:xfrm>
            <a:off x="72446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lowchart: Process 2354"/>
          <p:cNvSpPr/>
          <p:nvPr/>
        </p:nvSpPr>
        <p:spPr>
          <a:xfrm>
            <a:off x="72446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 Box 18"/>
          <p:cNvSpPr txBox="1">
            <a:spLocks noChangeArrowheads="1"/>
          </p:cNvSpPr>
          <p:nvPr/>
        </p:nvSpPr>
        <p:spPr bwMode="auto">
          <a:xfrm>
            <a:off x="88093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4" name="TextBox 23">
            <a:extLst>
              <a:ext uri="{FF2B5EF4-FFF2-40B4-BE49-F238E27FC236}">
                <a16:creationId xmlns:a16="http://schemas.microsoft.com/office/drawing/2014/main" id="{B6944EB8-B911-1C48-87C0-D746230C0859}"/>
              </a:ext>
            </a:extLst>
          </p:cNvPr>
          <p:cNvSpPr txBox="1"/>
          <p:nvPr/>
        </p:nvSpPr>
        <p:spPr>
          <a:xfrm>
            <a:off x="1391058"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1</a:t>
            </a:r>
          </a:p>
        </p:txBody>
      </p:sp>
      <p:sp>
        <p:nvSpPr>
          <p:cNvPr id="40" name="Flowchart: Process 2354"/>
          <p:cNvSpPr/>
          <p:nvPr/>
        </p:nvSpPr>
        <p:spPr>
          <a:xfrm>
            <a:off x="9009884"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xt Box 18"/>
          <p:cNvSpPr txBox="1">
            <a:spLocks noChangeArrowheads="1"/>
          </p:cNvSpPr>
          <p:nvPr/>
        </p:nvSpPr>
        <p:spPr bwMode="auto">
          <a:xfrm>
            <a:off x="9166349" y="1740839"/>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42" name="Flowchart: Process 2354"/>
          <p:cNvSpPr/>
          <p:nvPr/>
        </p:nvSpPr>
        <p:spPr>
          <a:xfrm>
            <a:off x="9009885" y="4654368"/>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B6944EB8-B911-1C48-87C0-D746230C0859}"/>
              </a:ext>
            </a:extLst>
          </p:cNvPr>
          <p:cNvSpPr txBox="1"/>
          <p:nvPr/>
        </p:nvSpPr>
        <p:spPr>
          <a:xfrm>
            <a:off x="9676474" y="4756734"/>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4</a:t>
            </a:r>
          </a:p>
        </p:txBody>
      </p:sp>
      <p:sp>
        <p:nvSpPr>
          <p:cNvPr id="46"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45</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
        <p:nvSpPr>
          <p:cNvPr id="50" name="Shape 49"/>
          <p:cNvSpPr/>
          <p:nvPr/>
        </p:nvSpPr>
        <p:spPr>
          <a:xfrm rot="315476" flipV="1">
            <a:off x="4395553" y="628821"/>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30" name="Flowchart: Process 2354"/>
          <p:cNvSpPr/>
          <p:nvPr/>
        </p:nvSpPr>
        <p:spPr>
          <a:xfrm>
            <a:off x="624863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Flowchart: Process 2354"/>
          <p:cNvSpPr/>
          <p:nvPr/>
        </p:nvSpPr>
        <p:spPr>
          <a:xfrm>
            <a:off x="624863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 Box 18"/>
          <p:cNvSpPr txBox="1">
            <a:spLocks noChangeArrowheads="1"/>
          </p:cNvSpPr>
          <p:nvPr/>
        </p:nvSpPr>
        <p:spPr bwMode="auto">
          <a:xfrm>
            <a:off x="640510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3" name="TextBox 32">
            <a:extLst>
              <a:ext uri="{FF2B5EF4-FFF2-40B4-BE49-F238E27FC236}">
                <a16:creationId xmlns:a16="http://schemas.microsoft.com/office/drawing/2014/main" id="{B6944EB8-B911-1C48-87C0-D746230C0859}"/>
              </a:ext>
            </a:extLst>
          </p:cNvPr>
          <p:cNvSpPr txBox="1"/>
          <p:nvPr/>
        </p:nvSpPr>
        <p:spPr>
          <a:xfrm>
            <a:off x="6910323"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3</a:t>
            </a:r>
          </a:p>
        </p:txBody>
      </p:sp>
      <p:sp>
        <p:nvSpPr>
          <p:cNvPr id="26" name="Flowchart: Process 2354"/>
          <p:cNvSpPr/>
          <p:nvPr/>
        </p:nvSpPr>
        <p:spPr>
          <a:xfrm>
            <a:off x="3487392" y="1596338"/>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 Box 18"/>
          <p:cNvSpPr txBox="1">
            <a:spLocks noChangeArrowheads="1"/>
          </p:cNvSpPr>
          <p:nvPr/>
        </p:nvSpPr>
        <p:spPr bwMode="auto">
          <a:xfrm>
            <a:off x="3643857" y="1781141"/>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8" name="Flowchart: Process 2354"/>
          <p:cNvSpPr/>
          <p:nvPr/>
        </p:nvSpPr>
        <p:spPr>
          <a:xfrm>
            <a:off x="3487393" y="4694670"/>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B6944EB8-B911-1C48-87C0-D746230C0859}"/>
              </a:ext>
            </a:extLst>
          </p:cNvPr>
          <p:cNvSpPr txBox="1"/>
          <p:nvPr/>
        </p:nvSpPr>
        <p:spPr>
          <a:xfrm>
            <a:off x="4153982" y="4797036"/>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2</a:t>
            </a:r>
          </a:p>
        </p:txBody>
      </p:sp>
      <p:sp>
        <p:nvSpPr>
          <p:cNvPr id="52" name="Shape 51"/>
          <p:cNvSpPr/>
          <p:nvPr/>
        </p:nvSpPr>
        <p:spPr>
          <a:xfrm rot="21263827">
            <a:off x="7187713" y="2990726"/>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153714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err="1">
                <a:latin typeface="Arial" panose="020B0604020202020204" pitchFamily="34" charset="0"/>
                <a:ea typeface="Open Sans" charset="0"/>
                <a:cs typeface="Arial" panose="020B0604020202020204" pitchFamily="34" charset="0"/>
              </a:rPr>
              <a:t>email@centricconsulting.com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2" y="1612804"/>
            <a:ext cx="3302422" cy="976714"/>
            <a:chOff x="2071222" y="1612804"/>
            <a:chExt cx="3302422"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First-name Last-name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2" y="1926256"/>
              <a:ext cx="2024522"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Title Placeholder</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123 - 456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7890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Tree>
    <p:extLst>
      <p:ext uri="{BB962C8B-B14F-4D97-AF65-F5344CB8AC3E}">
        <p14:creationId xmlns:p14="http://schemas.microsoft.com/office/powerpoint/2010/main" val="26742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Factory Components"/>
        <p:cNvGrpSpPr/>
        <p:nvPr/>
      </p:nvGrpSpPr>
      <p:grpSpPr>
        <a:xfrm>
          <a:off x="0" y="0"/>
          <a:ext cx="0" cy="0"/>
          <a:chOff x="0" y="0"/>
          <a:chExt cx="0" cy="0"/>
        </a:xfrm>
      </p:grpSpPr>
      <p:pic>
        <p:nvPicPr>
          <p:cNvPr id="2" name="StrokeTriangle"/>
          <p:cNvPicPr/>
          <p:nvPr/>
        </p:nvPicPr>
        <p:blipFill rotWithShape="1">
          <a:blip r:embed="rId3"/>
          <a:stretch>
            <a:fillRect/>
          </a:stretch>
        </p:blipFill>
        <p:spPr>
          <a:xfrm>
            <a:off x="7327696" y="2547179"/>
            <a:ext cx="2231332" cy="1936796"/>
          </a:xfrm>
          <a:prstGeom prst="rect">
            <a:avLst/>
          </a:prstGeom>
        </p:spPr>
      </p:pic>
      <p:pic>
        <p:nvPicPr>
          <p:cNvPr id="3" name="Shape-18"/>
          <p:cNvPicPr/>
          <p:nvPr/>
        </p:nvPicPr>
        <p:blipFill rotWithShape="1">
          <a:blip r:embed="rId4"/>
          <a:stretch>
            <a:fillRect/>
          </a:stretch>
        </p:blipFill>
        <p:spPr>
          <a:xfrm>
            <a:off x="7327696" y="2868490"/>
            <a:ext cx="2231332" cy="1936796"/>
          </a:xfrm>
          <a:prstGeom prst="rect">
            <a:avLst/>
          </a:prstGeom>
        </p:spPr>
      </p:pic>
      <p:pic>
        <p:nvPicPr>
          <p:cNvPr id="4" name="StrokeTriangle"/>
          <p:cNvPicPr/>
          <p:nvPr/>
        </p:nvPicPr>
        <p:blipFill rotWithShape="1">
          <a:blip r:embed="rId5"/>
          <a:stretch>
            <a:fillRect/>
          </a:stretch>
        </p:blipFill>
        <p:spPr>
          <a:xfrm>
            <a:off x="2630741" y="2547179"/>
            <a:ext cx="2231332" cy="1936796"/>
          </a:xfrm>
          <a:prstGeom prst="rect">
            <a:avLst/>
          </a:prstGeom>
        </p:spPr>
      </p:pic>
      <p:sp>
        <p:nvSpPr>
          <p:cNvPr id="6" name="Body text copy"/>
          <p:cNvSpPr/>
          <p:nvPr/>
        </p:nvSpPr>
        <p:spPr>
          <a:xfrm>
            <a:off x="950548" y="547012"/>
            <a:ext cx="10290905" cy="821130"/>
          </a:xfrm>
          <a:prstGeom prst="rect">
            <a:avLst/>
          </a:prstGeom>
        </p:spPr>
        <p:txBody>
          <a:bodyPr spcFirstLastPara="0" lIns="89253" tIns="89253" rIns="89253" bIns="0" anchor="t"/>
          <a:lstStyle/>
          <a:p>
            <a:pPr algn="ctr" hangingPunct="0">
              <a:lnSpc>
                <a:spcPct val="125000"/>
              </a:lnSpc>
            </a:pPr>
            <a:r>
              <a:rPr sz="2624" b="1" dirty="0">
                <a:solidFill>
                  <a:srgbClr val="121212"/>
                </a:solidFill>
                <a:latin typeface="Arial" panose="020B0604020202020204" pitchFamily="34" charset="0"/>
                <a:cs typeface="Arial" panose="020B0604020202020204" pitchFamily="34" charset="0"/>
              </a:rPr>
              <a:t>In order to execute with efficiency, flexibility, and quality our Digital Factory utilizes a configurable design and development environment.</a:t>
            </a:r>
          </a:p>
        </p:txBody>
      </p:sp>
      <p:sp>
        <p:nvSpPr>
          <p:cNvPr id="7" name="Body text copy"/>
          <p:cNvSpPr/>
          <p:nvPr/>
        </p:nvSpPr>
        <p:spPr>
          <a:xfrm>
            <a:off x="1782835" y="5289376"/>
            <a:ext cx="3927145" cy="1133517"/>
          </a:xfrm>
          <a:prstGeom prst="rect">
            <a:avLst/>
          </a:prstGeom>
        </p:spPr>
        <p:txBody>
          <a:bodyPr spcFirstLastPara="0" lIns="89253" tIns="89253" rIns="89253" bIns="0" anchor="t"/>
          <a:lstStyle/>
          <a:p>
            <a:pPr algn="ctr" hangingPunct="0">
              <a:lnSpc>
                <a:spcPct val="125000"/>
              </a:lnSpc>
            </a:pPr>
            <a:r>
              <a:rPr sz="1265">
                <a:solidFill>
                  <a:srgbClr val="292929"/>
                </a:solidFill>
                <a:latin typeface="Roboto"/>
                <a:cs typeface="Roboto"/>
              </a:rPr>
              <a:t>Atomic design components leveraged to stitch experiences together. Generated by modern design principles and best practices, this system allows us to complete design rapidly. </a:t>
            </a:r>
          </a:p>
        </p:txBody>
      </p:sp>
      <p:sp>
        <p:nvSpPr>
          <p:cNvPr id="8" name="Body text copy"/>
          <p:cNvSpPr/>
          <p:nvPr/>
        </p:nvSpPr>
        <p:spPr>
          <a:xfrm>
            <a:off x="1782835" y="4848129"/>
            <a:ext cx="3927145" cy="499818"/>
          </a:xfrm>
          <a:prstGeom prst="rect">
            <a:avLst/>
          </a:prstGeom>
        </p:spPr>
        <p:txBody>
          <a:bodyPr spcFirstLastPara="0" lIns="89253" tIns="89253" rIns="89253" bIns="0" anchor="t"/>
          <a:lstStyle/>
          <a:p>
            <a:pPr algn="ctr" hangingPunct="0">
              <a:lnSpc>
                <a:spcPct val="125000"/>
              </a:lnSpc>
            </a:pPr>
            <a:r>
              <a:rPr sz="1687" b="1">
                <a:solidFill>
                  <a:srgbClr val="292929"/>
                </a:solidFill>
                <a:latin typeface="Roboto"/>
                <a:cs typeface="Roboto"/>
              </a:rPr>
              <a:t>Design System</a:t>
            </a:r>
          </a:p>
        </p:txBody>
      </p:sp>
      <p:sp>
        <p:nvSpPr>
          <p:cNvPr id="9" name="Body text copy"/>
          <p:cNvSpPr/>
          <p:nvPr/>
        </p:nvSpPr>
        <p:spPr>
          <a:xfrm>
            <a:off x="6479789" y="5285468"/>
            <a:ext cx="3927145" cy="892533"/>
          </a:xfrm>
          <a:prstGeom prst="rect">
            <a:avLst/>
          </a:prstGeom>
        </p:spPr>
        <p:txBody>
          <a:bodyPr spcFirstLastPara="0" lIns="89253" tIns="89253" rIns="89253" bIns="0" anchor="t"/>
          <a:lstStyle/>
          <a:p>
            <a:pPr algn="ctr" hangingPunct="0">
              <a:lnSpc>
                <a:spcPct val="125000"/>
              </a:lnSpc>
            </a:pPr>
            <a:r>
              <a:rPr sz="1265" dirty="0">
                <a:solidFill>
                  <a:srgbClr val="292929"/>
                </a:solidFill>
                <a:latin typeface="Roboto"/>
                <a:cs typeface="Roboto"/>
              </a:rPr>
              <a:t>Modern development practices build on a specif</a:t>
            </a:r>
            <a:r>
              <a:rPr lang="en-US" sz="1265" dirty="0">
                <a:solidFill>
                  <a:srgbClr val="292929"/>
                </a:solidFill>
                <a:latin typeface="Roboto"/>
                <a:cs typeface="Roboto"/>
              </a:rPr>
              <a:t>ic</a:t>
            </a:r>
            <a:r>
              <a:rPr sz="1265" dirty="0">
                <a:solidFill>
                  <a:srgbClr val="292929"/>
                </a:solidFill>
                <a:latin typeface="Roboto"/>
                <a:cs typeface="Roboto"/>
              </a:rPr>
              <a:t> set of reference architectures used to generate speed and more importantly quality of output. </a:t>
            </a:r>
          </a:p>
        </p:txBody>
      </p:sp>
      <p:sp>
        <p:nvSpPr>
          <p:cNvPr id="10" name="Body text copy"/>
          <p:cNvSpPr/>
          <p:nvPr/>
        </p:nvSpPr>
        <p:spPr>
          <a:xfrm>
            <a:off x="6479789" y="4848129"/>
            <a:ext cx="3927145" cy="499818"/>
          </a:xfrm>
          <a:prstGeom prst="rect">
            <a:avLst/>
          </a:prstGeom>
        </p:spPr>
        <p:txBody>
          <a:bodyPr spcFirstLastPara="0" lIns="89253" tIns="89253" rIns="89253" bIns="0" anchor="t"/>
          <a:lstStyle/>
          <a:p>
            <a:pPr algn="ctr" hangingPunct="0">
              <a:lnSpc>
                <a:spcPct val="125000"/>
              </a:lnSpc>
            </a:pPr>
            <a:r>
              <a:rPr sz="1687" b="1">
                <a:solidFill>
                  <a:srgbClr val="292929"/>
                </a:solidFill>
                <a:latin typeface="Roboto"/>
                <a:cs typeface="Roboto"/>
              </a:rPr>
              <a:t>Delivery Platform</a:t>
            </a:r>
          </a:p>
        </p:txBody>
      </p:sp>
      <p:pic>
        <p:nvPicPr>
          <p:cNvPr id="11" name="WebOutline63"/>
          <p:cNvPicPr/>
          <p:nvPr/>
        </p:nvPicPr>
        <p:blipFill rotWithShape="1">
          <a:blip r:embed="rId6"/>
          <a:stretch>
            <a:fillRect/>
          </a:stretch>
        </p:blipFill>
        <p:spPr>
          <a:xfrm rot="-5400000">
            <a:off x="8055111" y="3756005"/>
            <a:ext cx="776504" cy="776504"/>
          </a:xfrm>
          <a:prstGeom prst="rect">
            <a:avLst/>
          </a:prstGeom>
        </p:spPr>
      </p:pic>
      <p:pic>
        <p:nvPicPr>
          <p:cNvPr id="12" name="Shape-18"/>
          <p:cNvPicPr/>
          <p:nvPr/>
        </p:nvPicPr>
        <p:blipFill rotWithShape="1">
          <a:blip r:embed="rId7"/>
          <a:stretch>
            <a:fillRect/>
          </a:stretch>
        </p:blipFill>
        <p:spPr>
          <a:xfrm>
            <a:off x="2630741" y="2868490"/>
            <a:ext cx="2231332" cy="1936796"/>
          </a:xfrm>
          <a:prstGeom prst="rect">
            <a:avLst/>
          </a:prstGeom>
        </p:spPr>
      </p:pic>
      <p:pic>
        <p:nvPicPr>
          <p:cNvPr id="13" name="WebOutline19"/>
          <p:cNvPicPr/>
          <p:nvPr/>
        </p:nvPicPr>
        <p:blipFill rotWithShape="1">
          <a:blip r:embed="rId8"/>
          <a:stretch>
            <a:fillRect/>
          </a:stretch>
        </p:blipFill>
        <p:spPr>
          <a:xfrm>
            <a:off x="3335842" y="3752098"/>
            <a:ext cx="821130" cy="714026"/>
          </a:xfrm>
          <a:prstGeom prst="rect">
            <a:avLst/>
          </a:prstGeom>
        </p:spPr>
      </p:pic>
      <p:pic>
        <p:nvPicPr>
          <p:cNvPr id="14" name="Shape-18"/>
          <p:cNvPicPr/>
          <p:nvPr/>
        </p:nvPicPr>
        <p:blipFill rotWithShape="1">
          <a:blip r:embed="rId9"/>
          <a:stretch>
            <a:fillRect/>
          </a:stretch>
        </p:blipFill>
        <p:spPr>
          <a:xfrm flipV="1">
            <a:off x="5756838" y="-7252"/>
            <a:ext cx="692457" cy="249909"/>
          </a:xfrm>
          <a:prstGeom prst="rect">
            <a:avLst/>
          </a:prstGeom>
        </p:spPr>
      </p:pic>
      <p:pic>
        <p:nvPicPr>
          <p:cNvPr id="16" name="centric_logo_color">
            <a:extLst>
              <a:ext uri="{FF2B5EF4-FFF2-40B4-BE49-F238E27FC236}">
                <a16:creationId xmlns:a16="http://schemas.microsoft.com/office/drawing/2014/main" id="{82827CD8-540E-45F4-9F8B-3EF7E2D0218D}"/>
              </a:ext>
            </a:extLst>
          </p:cNvPr>
          <p:cNvPicPr/>
          <p:nvPr/>
        </p:nvPicPr>
        <p:blipFill rotWithShape="1">
          <a:blip r:embed="rId10"/>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277372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ith his hand on his chin&#10;&#10;Description automatically generated with low confidence">
            <a:extLst>
              <a:ext uri="{FF2B5EF4-FFF2-40B4-BE49-F238E27FC236}">
                <a16:creationId xmlns:a16="http://schemas.microsoft.com/office/drawing/2014/main" id="{F536677B-ADFD-44A4-8B1F-D5A91E353B0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03" r="29603"/>
          <a:stretch>
            <a:fillRect/>
          </a:stretch>
        </p:blipFill>
        <p:spPr/>
      </p:pic>
      <p:sp>
        <p:nvSpPr>
          <p:cNvPr id="16" name="TextBox 15"/>
          <p:cNvSpPr txBox="1"/>
          <p:nvPr/>
        </p:nvSpPr>
        <p:spPr>
          <a:xfrm>
            <a:off x="589029" y="593185"/>
            <a:ext cx="4120427" cy="810350"/>
          </a:xfrm>
          <a:prstGeom prst="rect">
            <a:avLst/>
          </a:prstGeom>
          <a:noFill/>
        </p:spPr>
        <p:txBody>
          <a:bodyPr wrap="square" rtlCol="0">
            <a:spAutoFit/>
          </a:bodyPr>
          <a:lstStyle/>
          <a:p>
            <a:pPr defTabSz="609539" eaLnBrk="0" hangingPunct="0"/>
            <a:r>
              <a:rPr lang="en-US" sz="4666" dirty="0">
                <a:solidFill>
                  <a:srgbClr val="3F3F3F"/>
                </a:solidFill>
                <a:latin typeface="Montserrat ExtraBold" panose="00000900000000000000" pitchFamily="50" charset="0"/>
                <a:ea typeface="Roboto Black" panose="02000000000000000000" pitchFamily="2" charset="0"/>
                <a:cs typeface="Open Sans Light" panose="020B0306030504020204" pitchFamily="34" charset="0"/>
              </a:rPr>
              <a:t>What It Is not</a:t>
            </a:r>
            <a:endParaRPr lang="ru-RU" sz="4666" dirty="0">
              <a:solidFill>
                <a:srgbClr val="3F3F3F"/>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17" name="TextBox 16"/>
          <p:cNvSpPr txBox="1"/>
          <p:nvPr/>
        </p:nvSpPr>
        <p:spPr>
          <a:xfrm>
            <a:off x="589028" y="1375989"/>
            <a:ext cx="2817632" cy="400110"/>
          </a:xfrm>
          <a:prstGeom prst="rect">
            <a:avLst/>
          </a:prstGeom>
          <a:noFill/>
        </p:spPr>
        <p:txBody>
          <a:bodyPr wrap="square" rtlCol="0">
            <a:spAutoFit/>
          </a:bodyPr>
          <a:lstStyle/>
          <a:p>
            <a:pPr defTabSz="609539" eaLnBrk="0" hangingPunct="0"/>
            <a:r>
              <a:rPr lang="en-US" sz="1000" dirty="0">
                <a:solidFill>
                  <a:srgbClr val="3F3F3F">
                    <a:lumMod val="40000"/>
                    <a:lumOff val="60000"/>
                  </a:srgbClr>
                </a:solidFill>
                <a:latin typeface="Montserrat ExtraLight" panose="00000300000000000000" pitchFamily="50" charset="0"/>
                <a:ea typeface="Roboto Light" panose="02000000000000000000" pitchFamily="2" charset="0"/>
                <a:cs typeface="Open Sans Light" panose="020B0306030504020204" pitchFamily="34" charset="0"/>
              </a:rPr>
              <a:t>There is much confusion over key phrases in Centric</a:t>
            </a:r>
            <a:endParaRPr lang="ru-RU" sz="1000" dirty="0">
              <a:solidFill>
                <a:srgbClr val="3F3F3F">
                  <a:lumMod val="40000"/>
                  <a:lumOff val="60000"/>
                </a:srgb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8" name="TextBox 17"/>
          <p:cNvSpPr txBox="1"/>
          <p:nvPr/>
        </p:nvSpPr>
        <p:spPr>
          <a:xfrm>
            <a:off x="1320424" y="2580664"/>
            <a:ext cx="5007769" cy="1050416"/>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The Digital Factory is not a replacement of the </a:t>
            </a:r>
            <a:r>
              <a:rPr lang="en-US" sz="1067" i="1" dirty="0" err="1">
                <a:solidFill>
                  <a:srgbClr val="3F3F3F"/>
                </a:solidFill>
                <a:latin typeface="Roboto Light" panose="02000000000000000000" pitchFamily="2" charset="0"/>
                <a:ea typeface="Roboto Light" panose="02000000000000000000" pitchFamily="2" charset="0"/>
                <a:cs typeface="Open Sans Light" panose="020B0306030504020204" pitchFamily="34" charset="0"/>
              </a:rPr>
              <a:t>DevStudio</a:t>
            </a: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 concept.  </a:t>
            </a:r>
            <a:r>
              <a:rPr lang="en-US" sz="1067" i="1" dirty="0" err="1">
                <a:solidFill>
                  <a:srgbClr val="3F3F3F"/>
                </a:solidFill>
                <a:latin typeface="Roboto Light" panose="02000000000000000000" pitchFamily="2" charset="0"/>
                <a:ea typeface="Roboto Light" panose="02000000000000000000" pitchFamily="2" charset="0"/>
                <a:cs typeface="Open Sans Light" panose="020B0306030504020204" pitchFamily="34" charset="0"/>
              </a:rPr>
              <a:t>DevStudio’s</a:t>
            </a: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 focus on developing applications using multiple languages by dedicated teams.  The DF is an opinionated approach for how we turn clients' ideas into tangible, working software.</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9" name="TextBox 18"/>
          <p:cNvSpPr txBox="1"/>
          <p:nvPr/>
        </p:nvSpPr>
        <p:spPr>
          <a:xfrm>
            <a:off x="1320424" y="2293473"/>
            <a:ext cx="1855688"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a </a:t>
            </a:r>
            <a:r>
              <a:rPr lang="en-US" sz="1866" dirty="0" err="1">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DevStudio</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0" name="Freeform: Shape 111"/>
          <p:cNvSpPr/>
          <p:nvPr/>
        </p:nvSpPr>
        <p:spPr>
          <a:xfrm>
            <a:off x="668963" y="2321637"/>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1" name="Shape 2591"/>
          <p:cNvSpPr/>
          <p:nvPr/>
        </p:nvSpPr>
        <p:spPr>
          <a:xfrm>
            <a:off x="768429" y="2421114"/>
            <a:ext cx="206555" cy="206533"/>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22" name="TextBox 21"/>
          <p:cNvSpPr txBox="1"/>
          <p:nvPr/>
        </p:nvSpPr>
        <p:spPr>
          <a:xfrm>
            <a:off x="1320424" y="4015542"/>
            <a:ext cx="5007769" cy="804066"/>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While the DF uses DevOps as a part of the delivery platform, the DF is much more than that.  It involves a system of work management, pipelines, environments, and modern engineering practices.</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23" name="TextBox 22"/>
          <p:cNvSpPr txBox="1"/>
          <p:nvPr/>
        </p:nvSpPr>
        <p:spPr>
          <a:xfrm>
            <a:off x="1320423" y="3728352"/>
            <a:ext cx="2937338"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just a DevOps Platform</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4" name="Freeform: Shape 111"/>
          <p:cNvSpPr/>
          <p:nvPr/>
        </p:nvSpPr>
        <p:spPr>
          <a:xfrm>
            <a:off x="668963" y="3756516"/>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5" name="Shape 2633"/>
          <p:cNvSpPr/>
          <p:nvPr/>
        </p:nvSpPr>
        <p:spPr>
          <a:xfrm>
            <a:off x="766792" y="3861178"/>
            <a:ext cx="209829" cy="20980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26" name="TextBox 25"/>
          <p:cNvSpPr txBox="1"/>
          <p:nvPr/>
        </p:nvSpPr>
        <p:spPr>
          <a:xfrm>
            <a:off x="1320424" y="5457250"/>
            <a:ext cx="5007769" cy="557717"/>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While the DF will use Right Site principles and practices, it is not the total embodiment of RS.  RS governs work beyond the type of work the DF does.</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27" name="TextBox 26"/>
          <p:cNvSpPr txBox="1"/>
          <p:nvPr/>
        </p:nvSpPr>
        <p:spPr>
          <a:xfrm>
            <a:off x="1320423" y="5170059"/>
            <a:ext cx="2627794"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only Right Site</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8" name="Freeform: Shape 111"/>
          <p:cNvSpPr/>
          <p:nvPr/>
        </p:nvSpPr>
        <p:spPr>
          <a:xfrm>
            <a:off x="668963" y="5198223"/>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9" name="Shape 2581"/>
          <p:cNvSpPr/>
          <p:nvPr/>
        </p:nvSpPr>
        <p:spPr>
          <a:xfrm>
            <a:off x="757849" y="5287120"/>
            <a:ext cx="227718" cy="227694"/>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73" name="Полилиния 72"/>
          <p:cNvSpPr/>
          <p:nvPr/>
        </p:nvSpPr>
        <p:spPr>
          <a:xfrm>
            <a:off x="6589969" y="3453286"/>
            <a:ext cx="4199863" cy="3333068"/>
          </a:xfrm>
          <a:custGeom>
            <a:avLst/>
            <a:gdLst>
              <a:gd name="connsiteX0" fmla="*/ 0 w 6300766"/>
              <a:gd name="connsiteY0" fmla="*/ 0 h 5000374"/>
              <a:gd name="connsiteX1" fmla="*/ 6300766 w 6300766"/>
              <a:gd name="connsiteY1" fmla="*/ 3734680 h 5000374"/>
              <a:gd name="connsiteX2" fmla="*/ 6300766 w 6300766"/>
              <a:gd name="connsiteY2" fmla="*/ 5000374 h 5000374"/>
              <a:gd name="connsiteX3" fmla="*/ 0 w 6300766"/>
              <a:gd name="connsiteY3" fmla="*/ 1265694 h 5000374"/>
            </a:gdLst>
            <a:ahLst/>
            <a:cxnLst>
              <a:cxn ang="0">
                <a:pos x="connsiteX0" y="connsiteY0"/>
              </a:cxn>
              <a:cxn ang="0">
                <a:pos x="connsiteX1" y="connsiteY1"/>
              </a:cxn>
              <a:cxn ang="0">
                <a:pos x="connsiteX2" y="connsiteY2"/>
              </a:cxn>
              <a:cxn ang="0">
                <a:pos x="connsiteX3" y="connsiteY3"/>
              </a:cxn>
            </a:cxnLst>
            <a:rect l="l" t="t" r="r" b="b"/>
            <a:pathLst>
              <a:path w="6300766" h="5000374">
                <a:moveTo>
                  <a:pt x="0" y="0"/>
                </a:moveTo>
                <a:lnTo>
                  <a:pt x="6300766" y="3734680"/>
                </a:lnTo>
                <a:lnTo>
                  <a:pt x="6300766" y="5000374"/>
                </a:lnTo>
                <a:lnTo>
                  <a:pt x="0" y="1265694"/>
                </a:lnTo>
                <a:close/>
              </a:path>
            </a:pathLst>
          </a:custGeom>
          <a:solidFill>
            <a:schemeClr val="accent4">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en-US" sz="1200">
              <a:solidFill>
                <a:srgbClr val="3F3F3F"/>
              </a:solidFill>
              <a:latin typeface="Calibri" panose="020F0502020204030204"/>
            </a:endParaRPr>
          </a:p>
        </p:txBody>
      </p:sp>
    </p:spTree>
    <p:extLst>
      <p:ext uri="{BB962C8B-B14F-4D97-AF65-F5344CB8AC3E}">
        <p14:creationId xmlns:p14="http://schemas.microsoft.com/office/powerpoint/2010/main" val="93629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3 Pricing Table"/>
        <p:cNvGrpSpPr/>
        <p:nvPr/>
      </p:nvGrpSpPr>
      <p:grpSpPr>
        <a:xfrm>
          <a:off x="0" y="0"/>
          <a:ext cx="0" cy="0"/>
          <a:chOff x="0" y="0"/>
          <a:chExt cx="0" cy="0"/>
        </a:xfrm>
      </p:grpSpPr>
      <p:pic>
        <p:nvPicPr>
          <p:cNvPr id="2" name="Shape-1"/>
          <p:cNvPicPr/>
          <p:nvPr/>
        </p:nvPicPr>
        <p:blipFill rotWithShape="1">
          <a:blip r:embed="rId3"/>
          <a:stretch>
            <a:fillRect/>
          </a:stretch>
        </p:blipFill>
        <p:spPr>
          <a:xfrm>
            <a:off x="509606" y="2875715"/>
            <a:ext cx="3489266" cy="3569581"/>
          </a:xfrm>
          <a:prstGeom prst="rect">
            <a:avLst/>
          </a:prstGeom>
        </p:spPr>
      </p:pic>
      <p:sp>
        <p:nvSpPr>
          <p:cNvPr id="3" name="Body text copy"/>
          <p:cNvSpPr/>
          <p:nvPr/>
        </p:nvSpPr>
        <p:spPr>
          <a:xfrm>
            <a:off x="645749" y="742891"/>
            <a:ext cx="10964563" cy="810350"/>
          </a:xfrm>
          <a:prstGeom prst="rect">
            <a:avLst/>
          </a:prstGeom>
          <a:noFill/>
        </p:spPr>
        <p:txBody>
          <a:bodyPr wrap="square" rtlCol="0">
            <a:spAutoFit/>
          </a:bodyPr>
          <a:lstStyle/>
          <a:p>
            <a:pPr algn="ctr" defTabSz="609539" eaLnBrk="0" hangingPunct="0"/>
            <a:r>
              <a:rPr sz="4666" dirty="0">
                <a:solidFill>
                  <a:srgbClr val="3F3F3F"/>
                </a:solidFill>
                <a:latin typeface="Montserrat ExtraBold" panose="00000900000000000000" pitchFamily="50" charset="0"/>
              </a:rPr>
              <a:t>How We Differentiate the Digital Factory </a:t>
            </a:r>
          </a:p>
        </p:txBody>
      </p:sp>
      <p:sp>
        <p:nvSpPr>
          <p:cNvPr id="4" name="Body text copy"/>
          <p:cNvSpPr/>
          <p:nvPr/>
        </p:nvSpPr>
        <p:spPr>
          <a:xfrm>
            <a:off x="962390" y="1322948"/>
            <a:ext cx="10289317" cy="1142266"/>
          </a:xfrm>
          <a:prstGeom prst="rect">
            <a:avLst/>
          </a:prstGeom>
        </p:spPr>
        <p:txBody>
          <a:bodyPr spcFirstLastPara="0" lIns="89240" tIns="89240" rIns="89240" bIns="0" anchor="t"/>
          <a:lstStyle/>
          <a:p>
            <a:pPr algn="ctr" defTabSz="609539" eaLnBrk="0" hangingPunct="0">
              <a:lnSpc>
                <a:spcPct val="125000"/>
              </a:lnSpc>
            </a:pPr>
            <a:r>
              <a:rPr sz="1499" i="1" dirty="0">
                <a:solidFill>
                  <a:srgbClr val="6B7278"/>
                </a:solidFill>
                <a:latin typeface="Roboto Light" panose="02000000000000000000"/>
                <a:ea typeface="Roboto" panose="02000000000000000000" pitchFamily="2" charset="0"/>
                <a:cs typeface="Roboto" panose="02000000000000000000" pitchFamily="2" charset="0"/>
              </a:rPr>
              <a:t>The digital factory is a 'how'. A process in which we go from design to development to fully operating digital products and solutions. Both the studio concept and our Right Site are also '</a:t>
            </a:r>
            <a:r>
              <a:rPr sz="1499" i="1" dirty="0" err="1">
                <a:solidFill>
                  <a:srgbClr val="6B7278"/>
                </a:solidFill>
                <a:latin typeface="Roboto Light" panose="02000000000000000000"/>
                <a:ea typeface="Roboto" panose="02000000000000000000" pitchFamily="2" charset="0"/>
                <a:cs typeface="Roboto" panose="02000000000000000000" pitchFamily="2" charset="0"/>
              </a:rPr>
              <a:t>hows</a:t>
            </a:r>
            <a:r>
              <a:rPr sz="1499" i="1" dirty="0">
                <a:solidFill>
                  <a:srgbClr val="6B7278"/>
                </a:solidFill>
                <a:latin typeface="Roboto Light" panose="02000000000000000000"/>
                <a:ea typeface="Roboto" panose="02000000000000000000" pitchFamily="2" charset="0"/>
                <a:cs typeface="Roboto" panose="02000000000000000000" pitchFamily="2" charset="0"/>
              </a:rPr>
              <a:t>', but in different ways. While they are mutually exclusive, they integrate and allow for us to expand how we describe our technology offerings. </a:t>
            </a:r>
          </a:p>
        </p:txBody>
      </p:sp>
      <p:sp>
        <p:nvSpPr>
          <p:cNvPr id="5" name="Body text copy"/>
          <p:cNvSpPr/>
          <p:nvPr/>
        </p:nvSpPr>
        <p:spPr>
          <a:xfrm>
            <a:off x="732705" y="3025538"/>
            <a:ext cx="3043068" cy="419426"/>
          </a:xfrm>
          <a:prstGeom prst="rect">
            <a:avLst/>
          </a:prstGeom>
        </p:spPr>
        <p:txBody>
          <a:bodyPr spcFirstLastPara="0" lIns="80316" tIns="80316" rIns="80316" bIns="0" anchor="t"/>
          <a:lstStyle/>
          <a:p>
            <a:pPr algn="ctr" defTabSz="609539" eaLnBrk="0" hangingPunct="0"/>
            <a:r>
              <a:rPr sz="1617" b="1" dirty="0">
                <a:solidFill>
                  <a:srgbClr val="292929"/>
                </a:solidFill>
                <a:latin typeface="Roboto Light" panose="02000000000000000000"/>
                <a:cs typeface="Arial" panose="020B0604020202020204" pitchFamily="34" charset="0"/>
              </a:rPr>
              <a:t>Digital Factory</a:t>
            </a:r>
          </a:p>
        </p:txBody>
      </p:sp>
      <p:sp>
        <p:nvSpPr>
          <p:cNvPr id="6" name="Body text copy"/>
          <p:cNvSpPr/>
          <p:nvPr/>
        </p:nvSpPr>
        <p:spPr>
          <a:xfrm>
            <a:off x="728243"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design, build, deploy and operate digital </a:t>
            </a:r>
            <a:r>
              <a:rPr lang="en-US" sz="1874" b="1" dirty="0">
                <a:solidFill>
                  <a:srgbClr val="FDB825"/>
                </a:solidFill>
                <a:latin typeface="Roboto Light" panose="02000000000000000000"/>
                <a:cs typeface="Arial" panose="020B0604020202020204" pitchFamily="34" charset="0"/>
              </a:rPr>
              <a:t>products</a:t>
            </a:r>
            <a:endParaRPr sz="1874" b="1" dirty="0">
              <a:solidFill>
                <a:srgbClr val="FDB825"/>
              </a:solidFill>
              <a:latin typeface="Roboto Light" panose="02000000000000000000"/>
              <a:cs typeface="Arial" panose="020B0604020202020204" pitchFamily="34" charset="0"/>
            </a:endParaRPr>
          </a:p>
        </p:txBody>
      </p:sp>
      <p:sp>
        <p:nvSpPr>
          <p:cNvPr id="7" name="Body text copy"/>
          <p:cNvSpPr/>
          <p:nvPr/>
        </p:nvSpPr>
        <p:spPr>
          <a:xfrm>
            <a:off x="737167" y="465753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Leverages Ri</a:t>
            </a:r>
            <a:r>
              <a:rPr lang="en-US" sz="1265" dirty="0">
                <a:solidFill>
                  <a:srgbClr val="292929"/>
                </a:solidFill>
                <a:latin typeface="Roboto Light" panose="02000000000000000000"/>
                <a:cs typeface="Arial" panose="020B0604020202020204" pitchFamily="34" charset="0"/>
              </a:rPr>
              <a:t>ght</a:t>
            </a:r>
            <a:r>
              <a:rPr sz="1265" dirty="0">
                <a:solidFill>
                  <a:srgbClr val="292929"/>
                </a:solidFill>
                <a:latin typeface="Roboto Light" panose="02000000000000000000"/>
                <a:cs typeface="Arial" panose="020B0604020202020204" pitchFamily="34" charset="0"/>
              </a:rPr>
              <a:t> Site</a:t>
            </a:r>
          </a:p>
        </p:txBody>
      </p:sp>
      <p:sp>
        <p:nvSpPr>
          <p:cNvPr id="8" name="Body text copy"/>
          <p:cNvSpPr/>
          <p:nvPr/>
        </p:nvSpPr>
        <p:spPr>
          <a:xfrm>
            <a:off x="737166" y="5123063"/>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Evolves the Studio Concept</a:t>
            </a:r>
          </a:p>
        </p:txBody>
      </p:sp>
      <p:sp>
        <p:nvSpPr>
          <p:cNvPr id="9" name="Body text copy"/>
          <p:cNvSpPr/>
          <p:nvPr/>
        </p:nvSpPr>
        <p:spPr>
          <a:xfrm>
            <a:off x="741629"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Integrates &amp; Extends Offerings</a:t>
            </a:r>
          </a:p>
        </p:txBody>
      </p:sp>
      <p:pic>
        <p:nvPicPr>
          <p:cNvPr id="10" name="Shape-1"/>
          <p:cNvPicPr/>
          <p:nvPr/>
        </p:nvPicPr>
        <p:blipFill rotWithShape="1">
          <a:blip r:embed="rId3"/>
          <a:stretch>
            <a:fillRect/>
          </a:stretch>
        </p:blipFill>
        <p:spPr>
          <a:xfrm>
            <a:off x="4382602" y="2875715"/>
            <a:ext cx="3489266" cy="3569581"/>
          </a:xfrm>
          <a:prstGeom prst="rect">
            <a:avLst/>
          </a:prstGeom>
        </p:spPr>
      </p:pic>
      <p:sp>
        <p:nvSpPr>
          <p:cNvPr id="11" name="Body text copy"/>
          <p:cNvSpPr/>
          <p:nvPr/>
        </p:nvSpPr>
        <p:spPr>
          <a:xfrm>
            <a:off x="4605701" y="3025538"/>
            <a:ext cx="3043068" cy="419426"/>
          </a:xfrm>
          <a:prstGeom prst="rect">
            <a:avLst/>
          </a:prstGeom>
        </p:spPr>
        <p:txBody>
          <a:bodyPr spcFirstLastPara="0" lIns="80316" tIns="80316" rIns="80316" bIns="0" anchor="t"/>
          <a:lstStyle/>
          <a:p>
            <a:pPr algn="ctr" defTabSz="609539" eaLnBrk="0" hangingPunct="0"/>
            <a:r>
              <a:rPr sz="1617" b="1" dirty="0">
                <a:solidFill>
                  <a:srgbClr val="292929"/>
                </a:solidFill>
                <a:latin typeface="Roboto Light" panose="02000000000000000000"/>
                <a:cs typeface="Arial" panose="020B0604020202020204" pitchFamily="34" charset="0"/>
              </a:rPr>
              <a:t>Right Site</a:t>
            </a:r>
          </a:p>
        </p:txBody>
      </p:sp>
      <p:sp>
        <p:nvSpPr>
          <p:cNvPr id="12" name="Body text copy"/>
          <p:cNvSpPr/>
          <p:nvPr/>
        </p:nvSpPr>
        <p:spPr>
          <a:xfrm>
            <a:off x="4601239"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create flexible teaming models for clients</a:t>
            </a:r>
          </a:p>
        </p:txBody>
      </p:sp>
      <p:sp>
        <p:nvSpPr>
          <p:cNvPr id="13" name="Body text copy"/>
          <p:cNvSpPr/>
          <p:nvPr/>
        </p:nvSpPr>
        <p:spPr>
          <a:xfrm>
            <a:off x="4610163" y="4658275"/>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Staffs Factory Projects</a:t>
            </a:r>
          </a:p>
        </p:txBody>
      </p:sp>
      <p:sp>
        <p:nvSpPr>
          <p:cNvPr id="14" name="Body text copy"/>
          <p:cNvSpPr/>
          <p:nvPr/>
        </p:nvSpPr>
        <p:spPr>
          <a:xfrm>
            <a:off x="4610163" y="512455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Studio Operations</a:t>
            </a:r>
          </a:p>
        </p:txBody>
      </p:sp>
      <p:sp>
        <p:nvSpPr>
          <p:cNvPr id="15" name="Body text copy"/>
          <p:cNvSpPr/>
          <p:nvPr/>
        </p:nvSpPr>
        <p:spPr>
          <a:xfrm>
            <a:off x="4614624"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Provides Flexibility for Delivery</a:t>
            </a:r>
          </a:p>
        </p:txBody>
      </p:sp>
      <p:pic>
        <p:nvPicPr>
          <p:cNvPr id="16" name="Shape-1"/>
          <p:cNvPicPr/>
          <p:nvPr/>
        </p:nvPicPr>
        <p:blipFill rotWithShape="1">
          <a:blip r:embed="rId3"/>
          <a:stretch>
            <a:fillRect/>
          </a:stretch>
        </p:blipFill>
        <p:spPr>
          <a:xfrm>
            <a:off x="8228825" y="2875715"/>
            <a:ext cx="3489266" cy="3569581"/>
          </a:xfrm>
          <a:prstGeom prst="rect">
            <a:avLst/>
          </a:prstGeom>
        </p:spPr>
      </p:pic>
      <p:sp>
        <p:nvSpPr>
          <p:cNvPr id="17" name="Body text copy"/>
          <p:cNvSpPr/>
          <p:nvPr/>
        </p:nvSpPr>
        <p:spPr>
          <a:xfrm>
            <a:off x="8451924" y="3025538"/>
            <a:ext cx="3043068" cy="419426"/>
          </a:xfrm>
          <a:prstGeom prst="rect">
            <a:avLst/>
          </a:prstGeom>
        </p:spPr>
        <p:txBody>
          <a:bodyPr spcFirstLastPara="0" lIns="80316" tIns="80316" rIns="80316" bIns="0" anchor="t"/>
          <a:lstStyle/>
          <a:p>
            <a:pPr algn="ctr" defTabSz="609539" eaLnBrk="0" hangingPunct="0"/>
            <a:r>
              <a:rPr sz="1617" b="1" dirty="0">
                <a:solidFill>
                  <a:srgbClr val="292929"/>
                </a:solidFill>
                <a:latin typeface="Roboto Light" panose="02000000000000000000"/>
                <a:cs typeface="Arial" panose="020B0604020202020204" pitchFamily="34" charset="0"/>
              </a:rPr>
              <a:t>Studio Concept</a:t>
            </a:r>
          </a:p>
        </p:txBody>
      </p:sp>
      <p:sp>
        <p:nvSpPr>
          <p:cNvPr id="18" name="Body text copy"/>
          <p:cNvSpPr/>
          <p:nvPr/>
        </p:nvSpPr>
        <p:spPr>
          <a:xfrm>
            <a:off x="8447462"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collaborate </a:t>
            </a:r>
            <a:r>
              <a:rPr lang="en-US" sz="1874" b="1" dirty="0">
                <a:solidFill>
                  <a:srgbClr val="FDB825"/>
                </a:solidFill>
                <a:latin typeface="Roboto Light" panose="02000000000000000000"/>
                <a:cs typeface="Arial" panose="020B0604020202020204" pitchFamily="34" charset="0"/>
              </a:rPr>
              <a:t>both physically and virtually as a team</a:t>
            </a:r>
            <a:endParaRPr sz="1874" b="1" dirty="0">
              <a:solidFill>
                <a:srgbClr val="FDB825"/>
              </a:solidFill>
              <a:latin typeface="Roboto Light" panose="02000000000000000000"/>
              <a:cs typeface="Arial" panose="020B0604020202020204" pitchFamily="34" charset="0"/>
            </a:endParaRPr>
          </a:p>
        </p:txBody>
      </p:sp>
      <p:sp>
        <p:nvSpPr>
          <p:cNvPr id="19" name="Body text copy"/>
          <p:cNvSpPr/>
          <p:nvPr/>
        </p:nvSpPr>
        <p:spPr>
          <a:xfrm>
            <a:off x="8456386" y="4658275"/>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Ways of Working</a:t>
            </a:r>
          </a:p>
        </p:txBody>
      </p:sp>
      <p:sp>
        <p:nvSpPr>
          <p:cNvPr id="20" name="Body text copy"/>
          <p:cNvSpPr/>
          <p:nvPr/>
        </p:nvSpPr>
        <p:spPr>
          <a:xfrm>
            <a:off x="8456386" y="512455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Teaming Decisions</a:t>
            </a:r>
          </a:p>
        </p:txBody>
      </p:sp>
      <p:sp>
        <p:nvSpPr>
          <p:cNvPr id="21" name="Body text copy"/>
          <p:cNvSpPr/>
          <p:nvPr/>
        </p:nvSpPr>
        <p:spPr>
          <a:xfrm>
            <a:off x="8460847"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Evolves as We Build Factory</a:t>
            </a:r>
          </a:p>
        </p:txBody>
      </p:sp>
      <p:pic>
        <p:nvPicPr>
          <p:cNvPr id="22" name="Shape-18"/>
          <p:cNvPicPr/>
          <p:nvPr/>
        </p:nvPicPr>
        <p:blipFill rotWithShape="1">
          <a:blip r:embed="rId4"/>
          <a:stretch>
            <a:fillRect/>
          </a:stretch>
        </p:blipFill>
        <p:spPr>
          <a:xfrm flipV="1">
            <a:off x="5756891" y="-6722"/>
            <a:ext cx="692350" cy="249871"/>
          </a:xfrm>
          <a:prstGeom prst="rect">
            <a:avLst/>
          </a:prstGeom>
        </p:spPr>
      </p:pic>
    </p:spTree>
    <p:extLst>
      <p:ext uri="{BB962C8B-B14F-4D97-AF65-F5344CB8AC3E}">
        <p14:creationId xmlns:p14="http://schemas.microsoft.com/office/powerpoint/2010/main" val="387616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60850-6CCE-47E0-8A37-5DBE641F9C64}"/>
              </a:ext>
            </a:extLst>
          </p:cNvPr>
          <p:cNvPicPr>
            <a:picLocks noChangeAspect="1"/>
          </p:cNvPicPr>
          <p:nvPr/>
        </p:nvPicPr>
        <p:blipFill>
          <a:blip r:embed="rId2"/>
          <a:stretch>
            <a:fillRect/>
          </a:stretch>
        </p:blipFill>
        <p:spPr>
          <a:xfrm>
            <a:off x="589029" y="1945141"/>
            <a:ext cx="7104864" cy="3882301"/>
          </a:xfrm>
          <a:prstGeom prst="rect">
            <a:avLst/>
          </a:prstGeom>
        </p:spPr>
      </p:pic>
      <p:pic>
        <p:nvPicPr>
          <p:cNvPr id="7" name="Picture 6">
            <a:extLst>
              <a:ext uri="{FF2B5EF4-FFF2-40B4-BE49-F238E27FC236}">
                <a16:creationId xmlns:a16="http://schemas.microsoft.com/office/drawing/2014/main" id="{AAEFE96C-42A7-4928-B348-5FF1662A2866}"/>
              </a:ext>
            </a:extLst>
          </p:cNvPr>
          <p:cNvPicPr>
            <a:picLocks noChangeAspect="1"/>
          </p:cNvPicPr>
          <p:nvPr/>
        </p:nvPicPr>
        <p:blipFill rotWithShape="1">
          <a:blip r:embed="rId3"/>
          <a:srcRect l="11344" r="11512"/>
          <a:stretch/>
        </p:blipFill>
        <p:spPr>
          <a:xfrm>
            <a:off x="5040730" y="2503164"/>
            <a:ext cx="6292254" cy="4423027"/>
          </a:xfrm>
          <a:prstGeom prst="rect">
            <a:avLst/>
          </a:prstGeom>
        </p:spPr>
      </p:pic>
      <p:sp>
        <p:nvSpPr>
          <p:cNvPr id="8" name="TextBox 7">
            <a:extLst>
              <a:ext uri="{FF2B5EF4-FFF2-40B4-BE49-F238E27FC236}">
                <a16:creationId xmlns:a16="http://schemas.microsoft.com/office/drawing/2014/main" id="{9DF47465-23FC-447F-8795-31A366AFB6C9}"/>
              </a:ext>
            </a:extLst>
          </p:cNvPr>
          <p:cNvSpPr txBox="1"/>
          <p:nvPr/>
        </p:nvSpPr>
        <p:spPr>
          <a:xfrm>
            <a:off x="589029" y="593185"/>
            <a:ext cx="11013943" cy="584775"/>
          </a:xfrm>
          <a:prstGeom prst="rect">
            <a:avLst/>
          </a:prstGeom>
          <a:noFill/>
        </p:spPr>
        <p:txBody>
          <a:bodyPr wrap="square" rtlCol="0">
            <a:spAutoFit/>
          </a:bodyPr>
          <a:lstStyle>
            <a:defPPr>
              <a:defRPr lang="en-US"/>
            </a:defPPr>
            <a:lvl1pPr>
              <a:defRPr sz="4800">
                <a:solidFill>
                  <a:schemeClr val="bg1"/>
                </a:solidFill>
                <a:latin typeface="Montserrat ExtraBold" panose="00000900000000000000" pitchFamily="50" charset="0"/>
                <a:ea typeface="Roboto Black" panose="02000000000000000000" pitchFamily="2" charset="0"/>
                <a:cs typeface="Open Sans Light" panose="020B0306030504020204" pitchFamily="34" charset="0"/>
              </a:defRPr>
            </a:lvl1pPr>
          </a:lstStyle>
          <a:p>
            <a:r>
              <a:rPr lang="en-US" sz="3200" dirty="0"/>
              <a:t>Design Platform</a:t>
            </a:r>
          </a:p>
        </p:txBody>
      </p:sp>
      <p:sp>
        <p:nvSpPr>
          <p:cNvPr id="9" name="TextBox 8">
            <a:extLst>
              <a:ext uri="{FF2B5EF4-FFF2-40B4-BE49-F238E27FC236}">
                <a16:creationId xmlns:a16="http://schemas.microsoft.com/office/drawing/2014/main" id="{E2BB6191-7A63-4F75-9C54-5AA8CECF9007}"/>
              </a:ext>
            </a:extLst>
          </p:cNvPr>
          <p:cNvSpPr txBox="1"/>
          <p:nvPr/>
        </p:nvSpPr>
        <p:spPr>
          <a:xfrm>
            <a:off x="589029" y="1115298"/>
            <a:ext cx="8903402" cy="338554"/>
          </a:xfrm>
          <a:prstGeom prst="rect">
            <a:avLst/>
          </a:prstGeom>
          <a:noFill/>
        </p:spPr>
        <p:txBody>
          <a:bodyPr wrap="square" rtlCol="0">
            <a:spAutoFit/>
          </a:bodyPr>
          <a:lstStyle/>
          <a:p>
            <a:r>
              <a:rPr lang="en-US" sz="1600" dirty="0">
                <a:solidFill>
                  <a:schemeClr val="bg1"/>
                </a:solidFill>
                <a:latin typeface="Montserrat ExtraLight" panose="00000300000000000000" pitchFamily="50" charset="0"/>
                <a:ea typeface="Roboto Light" panose="02000000000000000000" pitchFamily="2" charset="0"/>
                <a:cs typeface="Open Sans Light" panose="020B0306030504020204" pitchFamily="34" charset="0"/>
              </a:rPr>
              <a:t>Enables us to build reusable components, easily reskinned, exportable to delivery platform</a:t>
            </a:r>
          </a:p>
        </p:txBody>
      </p:sp>
    </p:spTree>
    <p:extLst>
      <p:ext uri="{BB962C8B-B14F-4D97-AF65-F5344CB8AC3E}">
        <p14:creationId xmlns:p14="http://schemas.microsoft.com/office/powerpoint/2010/main" val="340232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group of people standing around a table&#10;&#10;Description automatically generated with low confidence">
            <a:extLst>
              <a:ext uri="{FF2B5EF4-FFF2-40B4-BE49-F238E27FC236}">
                <a16:creationId xmlns:a16="http://schemas.microsoft.com/office/drawing/2014/main" id="{D931E479-E487-44ED-92E5-69F7D791D61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618" r="31618"/>
          <a:stretch>
            <a:fillRect/>
          </a:stretch>
        </p:blipFill>
        <p:spPr/>
      </p:pic>
      <p:sp>
        <p:nvSpPr>
          <p:cNvPr id="41" name="Полилиния 40"/>
          <p:cNvSpPr/>
          <p:nvPr/>
        </p:nvSpPr>
        <p:spPr>
          <a:xfrm>
            <a:off x="2142676" y="0"/>
            <a:ext cx="2141737" cy="3885600"/>
          </a:xfrm>
          <a:custGeom>
            <a:avLst/>
            <a:gdLst>
              <a:gd name="connsiteX0" fmla="*/ 0 w 4819647"/>
              <a:gd name="connsiteY0" fmla="*/ 0 h 5144294"/>
              <a:gd name="connsiteX1" fmla="*/ 4819647 w 4819647"/>
              <a:gd name="connsiteY1" fmla="*/ 0 h 5144294"/>
              <a:gd name="connsiteX2" fmla="*/ 4819647 w 4819647"/>
              <a:gd name="connsiteY2" fmla="*/ 5144294 h 5144294"/>
              <a:gd name="connsiteX3" fmla="*/ 0 w 4819647"/>
              <a:gd name="connsiteY3" fmla="*/ 5144294 h 5144294"/>
            </a:gdLst>
            <a:ahLst/>
            <a:cxnLst>
              <a:cxn ang="0">
                <a:pos x="connsiteX0" y="connsiteY0"/>
              </a:cxn>
              <a:cxn ang="0">
                <a:pos x="connsiteX1" y="connsiteY1"/>
              </a:cxn>
              <a:cxn ang="0">
                <a:pos x="connsiteX2" y="connsiteY2"/>
              </a:cxn>
              <a:cxn ang="0">
                <a:pos x="connsiteX3" y="connsiteY3"/>
              </a:cxn>
            </a:cxnLst>
            <a:rect l="l" t="t" r="r" b="b"/>
            <a:pathLst>
              <a:path w="4819647" h="5144294">
                <a:moveTo>
                  <a:pt x="0" y="0"/>
                </a:moveTo>
                <a:lnTo>
                  <a:pt x="4819647" y="0"/>
                </a:lnTo>
                <a:lnTo>
                  <a:pt x="4819647" y="5144294"/>
                </a:lnTo>
                <a:lnTo>
                  <a:pt x="0" y="5144294"/>
                </a:lnTo>
                <a:close/>
              </a:path>
            </a:pathLst>
          </a:custGeom>
          <a:solidFill>
            <a:schemeClr val="accent4">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3">
            <a:extLst>
              <a:ext uri="{FF2B5EF4-FFF2-40B4-BE49-F238E27FC236}">
                <a16:creationId xmlns:a16="http://schemas.microsoft.com/office/drawing/2014/main" id="{8156376D-5E55-46DF-9B67-5B0063670E52}"/>
              </a:ext>
            </a:extLst>
          </p:cNvPr>
          <p:cNvGraphicFramePr>
            <a:graphicFrameLocks noGrp="1"/>
          </p:cNvGraphicFramePr>
          <p:nvPr/>
        </p:nvGraphicFramePr>
        <p:xfrm>
          <a:off x="7517133" y="1329263"/>
          <a:ext cx="4344571" cy="4601328"/>
        </p:xfrm>
        <a:graphic>
          <a:graphicData uri="http://schemas.openxmlformats.org/drawingml/2006/table">
            <a:tbl>
              <a:tblPr firstRow="1" bandRow="1">
                <a:tableStyleId>{5C22544A-7EE6-4342-B048-85BDC9FD1C3A}</a:tableStyleId>
              </a:tblPr>
              <a:tblGrid>
                <a:gridCol w="455758">
                  <a:extLst>
                    <a:ext uri="{9D8B030D-6E8A-4147-A177-3AD203B41FA5}">
                      <a16:colId xmlns:a16="http://schemas.microsoft.com/office/drawing/2014/main" val="329410003"/>
                    </a:ext>
                  </a:extLst>
                </a:gridCol>
                <a:gridCol w="3888813">
                  <a:extLst>
                    <a:ext uri="{9D8B030D-6E8A-4147-A177-3AD203B41FA5}">
                      <a16:colId xmlns:a16="http://schemas.microsoft.com/office/drawing/2014/main" val="2041433867"/>
                    </a:ext>
                  </a:extLst>
                </a:gridCol>
              </a:tblGrid>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208173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Agile Project Management Tooling</a:t>
                      </a:r>
                    </a:p>
                  </a:txBody>
                  <a:tcPr marL="60951" marR="60951" marT="30475" marB="3047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336713"/>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Reference Application/Architecture</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5482284"/>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Build Pipelines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427429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Testing Framework</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9866082"/>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Cloud Environments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676307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Deployment Strategies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0694150"/>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Monitoring Systems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938226"/>
                  </a:ext>
                </a:extLst>
              </a:tr>
            </a:tbl>
          </a:graphicData>
        </a:graphic>
      </p:graphicFrame>
      <p:sp>
        <p:nvSpPr>
          <p:cNvPr id="21" name="TextBox 20"/>
          <p:cNvSpPr txBox="1"/>
          <p:nvPr/>
        </p:nvSpPr>
        <p:spPr>
          <a:xfrm>
            <a:off x="7458669" y="593185"/>
            <a:ext cx="4461499" cy="810350"/>
          </a:xfrm>
          <a:prstGeom prst="rect">
            <a:avLst/>
          </a:prstGeom>
          <a:noFill/>
        </p:spPr>
        <p:txBody>
          <a:bodyPr wrap="square" rtlCol="0">
            <a:spAutoFit/>
          </a:bodyPr>
          <a:lstStyle/>
          <a:p>
            <a:r>
              <a:rPr lang="en-US" sz="4666" dirty="0">
                <a:solidFill>
                  <a:schemeClr val="bg1"/>
                </a:solidFill>
                <a:latin typeface="Montserrat ExtraBold" panose="00000900000000000000" pitchFamily="50" charset="0"/>
                <a:ea typeface="Roboto Black" panose="02000000000000000000" pitchFamily="2" charset="0"/>
                <a:cs typeface="Open Sans Light" panose="020B0306030504020204" pitchFamily="34" charset="0"/>
              </a:rPr>
              <a:t>Delivery Platform</a:t>
            </a:r>
            <a:endParaRPr lang="ru-RU" sz="4666" dirty="0">
              <a:solidFill>
                <a:schemeClr val="bg1"/>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22" name="TextBox 21"/>
          <p:cNvSpPr txBox="1"/>
          <p:nvPr/>
        </p:nvSpPr>
        <p:spPr>
          <a:xfrm>
            <a:off x="7458669" y="1375989"/>
            <a:ext cx="2817632" cy="246221"/>
          </a:xfrm>
          <a:prstGeom prst="rect">
            <a:avLst/>
          </a:prstGeom>
          <a:noFill/>
        </p:spPr>
        <p:txBody>
          <a:bodyPr wrap="square" rtlCol="0">
            <a:spAutoFit/>
          </a:bodyPr>
          <a:lstStyle/>
          <a:p>
            <a:r>
              <a:rPr lang="en-US" sz="1000" dirty="0">
                <a:solidFill>
                  <a:schemeClr val="bg1">
                    <a:lumMod val="40000"/>
                    <a:lumOff val="60000"/>
                  </a:schemeClr>
                </a:solidFill>
                <a:latin typeface="Montserrat ExtraLight" panose="00000300000000000000" pitchFamily="50" charset="0"/>
                <a:ea typeface="Roboto Light" panose="02000000000000000000" pitchFamily="2" charset="0"/>
                <a:cs typeface="Open Sans Light" panose="020B0306030504020204" pitchFamily="34" charset="0"/>
              </a:rPr>
              <a:t>Please write your great title is here</a:t>
            </a:r>
            <a:endParaRPr lang="ru-RU" sz="1000" dirty="0">
              <a:solidFill>
                <a:schemeClr val="bg1">
                  <a:lumMod val="40000"/>
                  <a:lumOff val="60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3" name="Рисунок 2"/>
          <p:cNvSpPr>
            <a:spLocks noGrp="1"/>
          </p:cNvSpPr>
          <p:nvPr>
            <p:ph type="pic" sz="quarter" idx="15"/>
          </p:nvPr>
        </p:nvSpPr>
        <p:spPr/>
      </p:sp>
      <p:sp>
        <p:nvSpPr>
          <p:cNvPr id="32" name="object 23">
            <a:extLst>
              <a:ext uri="{FF2B5EF4-FFF2-40B4-BE49-F238E27FC236}">
                <a16:creationId xmlns:a16="http://schemas.microsoft.com/office/drawing/2014/main" id="{AE2F11BF-895E-4DB8-BC16-89DC2ACAFBF7}"/>
              </a:ext>
            </a:extLst>
          </p:cNvPr>
          <p:cNvSpPr txBox="1"/>
          <p:nvPr/>
        </p:nvSpPr>
        <p:spPr>
          <a:xfrm>
            <a:off x="194435" y="4172070"/>
            <a:ext cx="6231714" cy="567686"/>
          </a:xfrm>
          <a:prstGeom prst="rect">
            <a:avLst/>
          </a:prstGeom>
        </p:spPr>
        <p:txBody>
          <a:bodyPr wrap="square" lIns="0" tIns="0" rIns="0" bIns="0" rtlCol="0">
            <a:noAutofit/>
          </a:bodyPr>
          <a:lstStyle/>
          <a:p>
            <a:pPr marL="9854" marR="10254">
              <a:spcBef>
                <a:spcPts val="400"/>
              </a:spcBef>
              <a:spcAft>
                <a:spcPts val="400"/>
              </a:spcAft>
            </a:pPr>
            <a:r>
              <a:rPr sz="2133" spc="9" baseline="2128" dirty="0">
                <a:solidFill>
                  <a:schemeClr val="accent6"/>
                </a:solidFill>
                <a:latin typeface="Merriweather Light" panose="02060503050406030704"/>
                <a:cs typeface="Open Sans"/>
              </a:rPr>
              <a:t>ENABL</a:t>
            </a:r>
            <a:r>
              <a:rPr sz="2133" baseline="2128" dirty="0">
                <a:solidFill>
                  <a:schemeClr val="accent6"/>
                </a:solidFill>
                <a:latin typeface="Merriweather Light" panose="02060503050406030704"/>
                <a:cs typeface="Open Sans"/>
              </a:rPr>
              <a:t>E</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DELIVER</a:t>
            </a:r>
            <a:r>
              <a:rPr sz="2133" baseline="2128" dirty="0">
                <a:solidFill>
                  <a:schemeClr val="accent6"/>
                </a:solidFill>
                <a:latin typeface="Merriweather Light" panose="02060503050406030704"/>
                <a:cs typeface="Open Sans"/>
              </a:rPr>
              <a:t>Y</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I</a:t>
            </a:r>
            <a:r>
              <a:rPr sz="2133" baseline="2128" dirty="0">
                <a:solidFill>
                  <a:schemeClr val="accent6"/>
                </a:solidFill>
                <a:latin typeface="Merriweather Light" panose="02060503050406030704"/>
                <a:cs typeface="Open Sans"/>
              </a:rPr>
              <a:t>N</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MINUTES</a:t>
            </a:r>
            <a:endParaRPr sz="1333" dirty="0">
              <a:solidFill>
                <a:schemeClr val="accent6"/>
              </a:solidFill>
              <a:latin typeface="Merriweather Light" panose="02060503050406030704"/>
              <a:cs typeface="Open Sans"/>
            </a:endParaRPr>
          </a:p>
          <a:p>
            <a:pPr marL="8466" marR="298417">
              <a:spcBef>
                <a:spcPts val="400"/>
              </a:spcBef>
              <a:spcAft>
                <a:spcPts val="400"/>
              </a:spcAft>
            </a:pPr>
            <a:r>
              <a:rPr sz="1067" dirty="0">
                <a:latin typeface="Merriweather Light" panose="02060503050406030704"/>
                <a:cs typeface="Muli"/>
              </a:rPr>
              <a:t>We’ve</a:t>
            </a:r>
            <a:r>
              <a:rPr sz="1067" spc="41" dirty="0">
                <a:latin typeface="Merriweather Light" panose="02060503050406030704"/>
                <a:cs typeface="Muli"/>
              </a:rPr>
              <a:t> </a:t>
            </a:r>
            <a:r>
              <a:rPr sz="1067" dirty="0">
                <a:latin typeface="Merriweather Light" panose="02060503050406030704"/>
                <a:cs typeface="Muli"/>
              </a:rPr>
              <a:t>built</a:t>
            </a:r>
            <a:r>
              <a:rPr sz="1067" spc="31" dirty="0">
                <a:latin typeface="Merriweather Light" panose="02060503050406030704"/>
                <a:cs typeface="Muli"/>
              </a:rPr>
              <a:t> </a:t>
            </a:r>
            <a:r>
              <a:rPr sz="1067" dirty="0">
                <a:latin typeface="Merriweather Light" panose="02060503050406030704"/>
                <a:cs typeface="Muli"/>
              </a:rPr>
              <a:t>a</a:t>
            </a:r>
            <a:r>
              <a:rPr sz="1067" spc="11" dirty="0">
                <a:latin typeface="Merriweather Light" panose="02060503050406030704"/>
                <a:cs typeface="Muli"/>
              </a:rPr>
              <a:t> </a:t>
            </a:r>
            <a:r>
              <a:rPr sz="1067" dirty="0">
                <a:latin typeface="Merriweather Light" panose="02060503050406030704"/>
                <a:cs typeface="Muli"/>
              </a:rPr>
              <a:t>platform</a:t>
            </a:r>
            <a:r>
              <a:rPr sz="1067" spc="59" dirty="0">
                <a:latin typeface="Merriweather Light" panose="02060503050406030704"/>
                <a:cs typeface="Muli"/>
              </a:rPr>
              <a:t> </a:t>
            </a:r>
            <a:r>
              <a:rPr sz="1067" dirty="0">
                <a:latin typeface="Merriweather Light" panose="02060503050406030704"/>
                <a:cs typeface="Muli"/>
              </a:rPr>
              <a:t>that</a:t>
            </a:r>
            <a:r>
              <a:rPr sz="1067" spc="30" dirty="0">
                <a:latin typeface="Merriweather Light" panose="02060503050406030704"/>
                <a:cs typeface="Muli"/>
              </a:rPr>
              <a:t> </a:t>
            </a:r>
            <a:r>
              <a:rPr sz="1067" dirty="0">
                <a:latin typeface="Merriweather Light" panose="02060503050406030704"/>
                <a:cs typeface="Muli"/>
              </a:rPr>
              <a:t>connects</a:t>
            </a:r>
            <a:r>
              <a:rPr sz="1067" spc="61" dirty="0">
                <a:latin typeface="Merriweather Light" panose="02060503050406030704"/>
                <a:cs typeface="Muli"/>
              </a:rPr>
              <a:t> </a:t>
            </a:r>
            <a:r>
              <a:rPr sz="1067" dirty="0">
                <a:latin typeface="Merriweather Light" panose="02060503050406030704"/>
                <a:cs typeface="Muli"/>
              </a:rPr>
              <a:t>together</a:t>
            </a:r>
            <a:r>
              <a:rPr sz="1067" spc="58" dirty="0">
                <a:latin typeface="Merriweather Light" panose="02060503050406030704"/>
                <a:cs typeface="Muli"/>
              </a:rPr>
              <a:t> </a:t>
            </a:r>
            <a:r>
              <a:rPr sz="1067" dirty="0">
                <a:latin typeface="Merriweather Light" panose="02060503050406030704"/>
                <a:cs typeface="Muli"/>
              </a:rPr>
              <a:t>all</a:t>
            </a:r>
            <a:r>
              <a:rPr sz="1067" spc="18" dirty="0">
                <a:latin typeface="Merriweather Light" panose="02060503050406030704"/>
                <a:cs typeface="Muli"/>
              </a:rPr>
              <a:t> </a:t>
            </a:r>
            <a:r>
              <a:rPr sz="1067" dirty="0">
                <a:latin typeface="Merriweather Light" panose="02060503050406030704"/>
                <a:cs typeface="Muli"/>
              </a:rPr>
              <a:t>of</a:t>
            </a:r>
            <a:r>
              <a:rPr sz="1067" spc="16" dirty="0">
                <a:latin typeface="Merriweather Light" panose="02060503050406030704"/>
                <a:cs typeface="Muli"/>
              </a:rPr>
              <a:t> </a:t>
            </a:r>
            <a:r>
              <a:rPr sz="1067" dirty="0">
                <a:latin typeface="Merriweather Light" panose="02060503050406030704"/>
                <a:cs typeface="Muli"/>
              </a:rPr>
              <a:t>the</a:t>
            </a:r>
            <a:r>
              <a:rPr sz="1067" spc="24" dirty="0">
                <a:latin typeface="Merriweather Light" panose="02060503050406030704"/>
                <a:cs typeface="Muli"/>
              </a:rPr>
              <a:t> </a:t>
            </a:r>
            <a:r>
              <a:rPr sz="1067" dirty="0">
                <a:latin typeface="Merriweather Light" panose="02060503050406030704"/>
                <a:cs typeface="Muli"/>
              </a:rPr>
              <a:t>core components</a:t>
            </a:r>
            <a:r>
              <a:rPr sz="1067" spc="82" dirty="0">
                <a:latin typeface="Merriweather Light" panose="02060503050406030704"/>
                <a:cs typeface="Muli"/>
              </a:rPr>
              <a:t> </a:t>
            </a:r>
            <a:r>
              <a:rPr sz="1067" dirty="0">
                <a:latin typeface="Merriweather Light" panose="02060503050406030704"/>
                <a:cs typeface="Muli"/>
              </a:rPr>
              <a:t>needed</a:t>
            </a:r>
            <a:r>
              <a:rPr sz="1067" spc="50"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Azure</a:t>
            </a:r>
            <a:r>
              <a:rPr sz="1067" spc="39"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enable</a:t>
            </a:r>
            <a:r>
              <a:rPr sz="1067" spc="46" dirty="0">
                <a:latin typeface="Merriweather Light" panose="02060503050406030704"/>
                <a:cs typeface="Muli"/>
              </a:rPr>
              <a:t> </a:t>
            </a:r>
            <a:r>
              <a:rPr sz="1067" dirty="0">
                <a:latin typeface="Merriweather Light" panose="02060503050406030704"/>
                <a:cs typeface="Muli"/>
              </a:rPr>
              <a:t>teams/projects</a:t>
            </a:r>
            <a:r>
              <a:rPr sz="1067" spc="99"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get</a:t>
            </a:r>
            <a:r>
              <a:rPr lang="en-US" sz="1067" dirty="0">
                <a:latin typeface="Merriweather Light" panose="02060503050406030704"/>
                <a:cs typeface="Muli"/>
              </a:rPr>
              <a:t> </a:t>
            </a:r>
            <a:r>
              <a:rPr sz="1067" dirty="0">
                <a:latin typeface="Merriweather Light" panose="02060503050406030704"/>
                <a:cs typeface="Muli"/>
              </a:rPr>
              <a:t>started</a:t>
            </a:r>
            <a:r>
              <a:rPr sz="1067" spc="49" dirty="0">
                <a:latin typeface="Merriweather Light" panose="02060503050406030704"/>
                <a:cs typeface="Muli"/>
              </a:rPr>
              <a:t> </a:t>
            </a:r>
            <a:r>
              <a:rPr sz="1067" dirty="0">
                <a:latin typeface="Merriweather Light" panose="02060503050406030704"/>
                <a:cs typeface="Muli"/>
              </a:rPr>
              <a:t>with</a:t>
            </a:r>
            <a:r>
              <a:rPr sz="1067" spc="30" dirty="0">
                <a:latin typeface="Merriweather Light" panose="02060503050406030704"/>
                <a:cs typeface="Muli"/>
              </a:rPr>
              <a:t> </a:t>
            </a:r>
            <a:r>
              <a:rPr sz="1067" dirty="0">
                <a:latin typeface="Merriweather Light" panose="02060503050406030704"/>
                <a:cs typeface="Muli"/>
              </a:rPr>
              <a:t>DevOps</a:t>
            </a:r>
            <a:r>
              <a:rPr sz="1067" spc="53"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a</a:t>
            </a:r>
            <a:r>
              <a:rPr sz="1067" spc="11" dirty="0">
                <a:latin typeface="Merriweather Light" panose="02060503050406030704"/>
                <a:cs typeface="Muli"/>
              </a:rPr>
              <a:t> </a:t>
            </a:r>
            <a:r>
              <a:rPr sz="1067" dirty="0">
                <a:latin typeface="Merriweather Light" panose="02060503050406030704"/>
                <a:cs typeface="Muli"/>
              </a:rPr>
              <a:t>consistent,</a:t>
            </a:r>
            <a:r>
              <a:rPr sz="1067" spc="71" dirty="0">
                <a:latin typeface="Merriweather Light" panose="02060503050406030704"/>
                <a:cs typeface="Muli"/>
              </a:rPr>
              <a:t> </a:t>
            </a:r>
            <a:r>
              <a:rPr sz="1067" dirty="0">
                <a:latin typeface="Merriweather Light" panose="02060503050406030704"/>
                <a:cs typeface="Muli"/>
              </a:rPr>
              <a:t>scalable</a:t>
            </a:r>
            <a:r>
              <a:rPr sz="1067" spc="55" dirty="0">
                <a:latin typeface="Merriweather Light" panose="02060503050406030704"/>
                <a:cs typeface="Muli"/>
              </a:rPr>
              <a:t> </a:t>
            </a:r>
            <a:r>
              <a:rPr sz="1067" dirty="0">
                <a:latin typeface="Merriweather Light" panose="02060503050406030704"/>
                <a:cs typeface="Muli"/>
              </a:rPr>
              <a:t>way</a:t>
            </a:r>
            <a:r>
              <a:rPr sz="1067" spc="29" dirty="0">
                <a:latin typeface="Merriweather Light" panose="02060503050406030704"/>
                <a:cs typeface="Muli"/>
              </a:rPr>
              <a:t> </a:t>
            </a:r>
            <a:r>
              <a:rPr sz="1067" dirty="0">
                <a:latin typeface="Merriweather Light" panose="02060503050406030704"/>
                <a:cs typeface="Muli"/>
              </a:rPr>
              <a:t>incredibly</a:t>
            </a:r>
            <a:r>
              <a:rPr sz="1067" spc="65" dirty="0">
                <a:latin typeface="Merriweather Light" panose="02060503050406030704"/>
                <a:cs typeface="Muli"/>
              </a:rPr>
              <a:t> </a:t>
            </a:r>
            <a:r>
              <a:rPr sz="1067" dirty="0">
                <a:latin typeface="Merriweather Light" panose="02060503050406030704"/>
                <a:cs typeface="Muli"/>
              </a:rPr>
              <a:t>quickly</a:t>
            </a:r>
            <a:r>
              <a:rPr sz="1067" spc="47" dirty="0">
                <a:latin typeface="Merriweather Light" panose="02060503050406030704"/>
                <a:cs typeface="Muli"/>
              </a:rPr>
              <a:t> </a:t>
            </a:r>
            <a:r>
              <a:rPr sz="1067" dirty="0">
                <a:latin typeface="Merriweather Light" panose="02060503050406030704"/>
                <a:cs typeface="Muli"/>
              </a:rPr>
              <a:t>- going</a:t>
            </a:r>
            <a:r>
              <a:rPr sz="1067" spc="39" dirty="0">
                <a:latin typeface="Merriweather Light" panose="02060503050406030704"/>
                <a:cs typeface="Muli"/>
              </a:rPr>
              <a:t> </a:t>
            </a:r>
            <a:r>
              <a:rPr sz="1067" dirty="0">
                <a:latin typeface="Merriweather Light" panose="02060503050406030704"/>
                <a:cs typeface="Muli"/>
              </a:rPr>
              <a:t>from</a:t>
            </a:r>
            <a:r>
              <a:rPr sz="1067" spc="33" dirty="0">
                <a:latin typeface="Merriweather Light" panose="02060503050406030704"/>
                <a:cs typeface="Muli"/>
              </a:rPr>
              <a:t> </a:t>
            </a:r>
            <a:r>
              <a:rPr sz="1067" dirty="0">
                <a:latin typeface="Merriweather Light" panose="02060503050406030704"/>
                <a:cs typeface="Muli"/>
              </a:rPr>
              <a:t>nothing</a:t>
            </a:r>
            <a:r>
              <a:rPr sz="1067" spc="52"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running</a:t>
            </a:r>
            <a:r>
              <a:rPr sz="1067" spc="52" dirty="0">
                <a:latin typeface="Merriweather Light" panose="02060503050406030704"/>
                <a:cs typeface="Muli"/>
              </a:rPr>
              <a:t> </a:t>
            </a:r>
            <a:r>
              <a:rPr sz="1067" dirty="0">
                <a:latin typeface="Merriweather Light" panose="02060503050406030704"/>
                <a:cs typeface="Muli"/>
              </a:rPr>
              <a:t>infrastructure</a:t>
            </a:r>
            <a:r>
              <a:rPr sz="1067" spc="91"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minutes</a:t>
            </a:r>
            <a:r>
              <a:rPr lang="en-US" sz="1067" dirty="0">
                <a:latin typeface="Merriweather Light" panose="02060503050406030704"/>
                <a:cs typeface="Muli"/>
              </a:rPr>
              <a:t>, meaning:</a:t>
            </a:r>
            <a:endParaRPr sz="1067" dirty="0">
              <a:latin typeface="Merriweather Light" panose="02060503050406030704"/>
              <a:cs typeface="Muli"/>
            </a:endParaRPr>
          </a:p>
        </p:txBody>
      </p:sp>
      <p:sp>
        <p:nvSpPr>
          <p:cNvPr id="46" name="object 22">
            <a:extLst>
              <a:ext uri="{FF2B5EF4-FFF2-40B4-BE49-F238E27FC236}">
                <a16:creationId xmlns:a16="http://schemas.microsoft.com/office/drawing/2014/main" id="{6428370A-DCA1-48A1-912A-BCF2635A39D8}"/>
              </a:ext>
            </a:extLst>
          </p:cNvPr>
          <p:cNvSpPr txBox="1"/>
          <p:nvPr/>
        </p:nvSpPr>
        <p:spPr>
          <a:xfrm>
            <a:off x="193369" y="5598930"/>
            <a:ext cx="6197368" cy="217974"/>
          </a:xfrm>
          <a:prstGeom prst="rect">
            <a:avLst/>
          </a:prstGeom>
        </p:spPr>
        <p:txBody>
          <a:bodyPr wrap="square" lIns="0" tIns="0" rIns="0" bIns="0" rtlCol="0">
            <a:noAutofit/>
          </a:bodyPr>
          <a:lstStyle/>
          <a:p>
            <a:pPr marL="8466">
              <a:spcBef>
                <a:spcPts val="400"/>
              </a:spcBef>
              <a:spcAft>
                <a:spcPts val="400"/>
              </a:spcAft>
            </a:pPr>
            <a:r>
              <a:rPr sz="1866" b="1" baseline="2261" dirty="0">
                <a:latin typeface="Merriweather Light" panose="02060503050406030704"/>
                <a:cs typeface="Muli"/>
              </a:rPr>
              <a:t>Our</a:t>
            </a:r>
            <a:r>
              <a:rPr sz="1866" b="1" spc="27" baseline="2261" dirty="0">
                <a:latin typeface="Merriweather Light" panose="02060503050406030704"/>
                <a:cs typeface="Muli"/>
              </a:rPr>
              <a:t> </a:t>
            </a:r>
            <a:r>
              <a:rPr sz="1866" b="1" baseline="2261" dirty="0">
                <a:latin typeface="Merriweather Light" panose="02060503050406030704"/>
                <a:cs typeface="Muli"/>
              </a:rPr>
              <a:t>platform</a:t>
            </a:r>
            <a:r>
              <a:rPr sz="1866" b="1" spc="59" baseline="2261" dirty="0">
                <a:latin typeface="Merriweather Light" panose="02060503050406030704"/>
                <a:cs typeface="Muli"/>
              </a:rPr>
              <a:t> </a:t>
            </a:r>
            <a:r>
              <a:rPr sz="1866" b="1" baseline="2261" dirty="0">
                <a:latin typeface="Merriweather Light" panose="02060503050406030704"/>
                <a:cs typeface="Muli"/>
              </a:rPr>
              <a:t>is</a:t>
            </a:r>
            <a:r>
              <a:rPr sz="1866" b="1" spc="13" baseline="2261" dirty="0">
                <a:latin typeface="Merriweather Light" panose="02060503050406030704"/>
                <a:cs typeface="Muli"/>
              </a:rPr>
              <a:t> </a:t>
            </a:r>
            <a:r>
              <a:rPr sz="1866" b="1" baseline="2261" dirty="0">
                <a:latin typeface="Merriweather Light" panose="02060503050406030704"/>
                <a:cs typeface="Muli"/>
              </a:rPr>
              <a:t>pre-integrated</a:t>
            </a:r>
            <a:r>
              <a:rPr sz="1866" b="1" spc="96" baseline="2261" dirty="0">
                <a:latin typeface="Merriweather Light" panose="02060503050406030704"/>
                <a:cs typeface="Muli"/>
              </a:rPr>
              <a:t> </a:t>
            </a:r>
            <a:r>
              <a:rPr sz="1866" b="1" baseline="2261" dirty="0">
                <a:latin typeface="Merriweather Light" panose="02060503050406030704"/>
                <a:cs typeface="Muli"/>
              </a:rPr>
              <a:t>with</a:t>
            </a:r>
            <a:r>
              <a:rPr sz="1866" b="1" spc="31" baseline="2261" dirty="0">
                <a:latin typeface="Merriweather Light" panose="02060503050406030704"/>
                <a:cs typeface="Muli"/>
              </a:rPr>
              <a:t> </a:t>
            </a:r>
            <a:r>
              <a:rPr sz="1866" b="1" baseline="2261" dirty="0">
                <a:latin typeface="Merriweather Light" panose="02060503050406030704"/>
                <a:cs typeface="Muli"/>
              </a:rPr>
              <a:t>right</a:t>
            </a:r>
            <a:r>
              <a:rPr sz="1866" b="1" spc="33" baseline="2261" dirty="0">
                <a:latin typeface="Merriweather Light" panose="02060503050406030704"/>
                <a:cs typeface="Muli"/>
              </a:rPr>
              <a:t> </a:t>
            </a:r>
            <a:r>
              <a:rPr sz="1866" b="1" baseline="2261" dirty="0">
                <a:latin typeface="Merriweather Light" panose="02060503050406030704"/>
                <a:cs typeface="Muli"/>
              </a:rPr>
              <a:t>modern</a:t>
            </a:r>
            <a:r>
              <a:rPr sz="1866" b="1" spc="53" baseline="2261" dirty="0">
                <a:latin typeface="Merriweather Light" panose="02060503050406030704"/>
                <a:cs typeface="Muli"/>
              </a:rPr>
              <a:t> </a:t>
            </a:r>
            <a:r>
              <a:rPr sz="1866" b="1" baseline="2261" dirty="0">
                <a:latin typeface="Merriweather Light" panose="02060503050406030704"/>
                <a:cs typeface="Muli"/>
              </a:rPr>
              <a:t>tools</a:t>
            </a:r>
            <a:r>
              <a:rPr sz="1866" b="1" spc="35" baseline="2261" dirty="0">
                <a:latin typeface="Merriweather Light" panose="02060503050406030704"/>
                <a:cs typeface="Muli"/>
              </a:rPr>
              <a:t> </a:t>
            </a:r>
            <a:r>
              <a:rPr sz="1866" b="1" baseline="2261" dirty="0">
                <a:latin typeface="Merriweather Light" panose="02060503050406030704"/>
                <a:cs typeface="Muli"/>
              </a:rPr>
              <a:t>and</a:t>
            </a:r>
            <a:r>
              <a:rPr sz="1866" b="1" spc="27" baseline="2261" dirty="0">
                <a:latin typeface="Merriweather Light" panose="02060503050406030704"/>
                <a:cs typeface="Muli"/>
              </a:rPr>
              <a:t> </a:t>
            </a:r>
            <a:r>
              <a:rPr sz="1866" b="1" baseline="2261" dirty="0">
                <a:latin typeface="Merriweather Light" panose="02060503050406030704"/>
                <a:cs typeface="Muli"/>
              </a:rPr>
              <a:t>the</a:t>
            </a:r>
            <a:r>
              <a:rPr sz="1866" b="1" spc="24" baseline="2261" dirty="0">
                <a:latin typeface="Merriweather Light" panose="02060503050406030704"/>
                <a:cs typeface="Muli"/>
              </a:rPr>
              <a:t> </a:t>
            </a:r>
            <a:r>
              <a:rPr sz="1866" b="1" baseline="2261" dirty="0">
                <a:latin typeface="Merriweather Light" panose="02060503050406030704"/>
                <a:cs typeface="Muli"/>
              </a:rPr>
              <a:t>right</a:t>
            </a:r>
            <a:r>
              <a:rPr lang="en-US" sz="1067" dirty="0">
                <a:latin typeface="Merriweather Light" panose="02060503050406030704"/>
                <a:cs typeface="Muli"/>
              </a:rPr>
              <a:t> </a:t>
            </a:r>
            <a:r>
              <a:rPr sz="1866" b="1" baseline="2261" dirty="0">
                <a:latin typeface="Merriweather Light" panose="02060503050406030704"/>
                <a:cs typeface="Muli"/>
              </a:rPr>
              <a:t>modern</a:t>
            </a:r>
            <a:r>
              <a:rPr sz="1866" b="1" spc="53" baseline="2261" dirty="0">
                <a:latin typeface="Merriweather Light" panose="02060503050406030704"/>
                <a:cs typeface="Muli"/>
              </a:rPr>
              <a:t> </a:t>
            </a:r>
            <a:r>
              <a:rPr sz="1866" b="1" baseline="2261" dirty="0">
                <a:latin typeface="Merriweather Light" panose="02060503050406030704"/>
                <a:cs typeface="Muli"/>
              </a:rPr>
              <a:t>practices</a:t>
            </a:r>
            <a:r>
              <a:rPr sz="1866" b="1" spc="61" baseline="2261" dirty="0">
                <a:latin typeface="Merriweather Light" panose="02060503050406030704"/>
                <a:cs typeface="Muli"/>
              </a:rPr>
              <a:t> </a:t>
            </a:r>
            <a:r>
              <a:rPr sz="1866" b="1" baseline="2261" dirty="0">
                <a:latin typeface="Merriweather Light" panose="02060503050406030704"/>
                <a:cs typeface="Muli"/>
              </a:rPr>
              <a:t>to</a:t>
            </a:r>
            <a:r>
              <a:rPr sz="1866" b="1" spc="17" baseline="2261" dirty="0">
                <a:latin typeface="Merriweather Light" panose="02060503050406030704"/>
                <a:cs typeface="Muli"/>
              </a:rPr>
              <a:t> </a:t>
            </a:r>
            <a:r>
              <a:rPr sz="1866" b="1" baseline="2261" dirty="0">
                <a:latin typeface="Merriweather Light" panose="02060503050406030704"/>
                <a:cs typeface="Muli"/>
              </a:rPr>
              <a:t>enable</a:t>
            </a:r>
            <a:r>
              <a:rPr sz="1866" b="1" spc="47" baseline="2261" dirty="0">
                <a:latin typeface="Merriweather Light" panose="02060503050406030704"/>
                <a:cs typeface="Muli"/>
              </a:rPr>
              <a:t> </a:t>
            </a:r>
            <a:r>
              <a:rPr lang="en-US" sz="1866" b="1" baseline="2261" dirty="0">
                <a:latin typeface="Merriweather Light" panose="02060503050406030704"/>
                <a:cs typeface="Muli"/>
              </a:rPr>
              <a:t>our teams to deliver starting day 1</a:t>
            </a:r>
            <a:r>
              <a:rPr sz="1866" b="1" baseline="2261" dirty="0">
                <a:latin typeface="Merriweather Light" panose="02060503050406030704"/>
                <a:cs typeface="Muli"/>
              </a:rPr>
              <a:t>.</a:t>
            </a:r>
            <a:endParaRPr sz="1067" dirty="0">
              <a:latin typeface="Merriweather Light" panose="02060503050406030704"/>
              <a:cs typeface="Muli"/>
            </a:endParaRPr>
          </a:p>
        </p:txBody>
      </p:sp>
      <p:grpSp>
        <p:nvGrpSpPr>
          <p:cNvPr id="81" name="Group 80">
            <a:extLst>
              <a:ext uri="{FF2B5EF4-FFF2-40B4-BE49-F238E27FC236}">
                <a16:creationId xmlns:a16="http://schemas.microsoft.com/office/drawing/2014/main" id="{214E219A-D227-4B6B-B25F-D14341517D58}"/>
              </a:ext>
            </a:extLst>
          </p:cNvPr>
          <p:cNvGrpSpPr/>
          <p:nvPr/>
        </p:nvGrpSpPr>
        <p:grpSpPr>
          <a:xfrm>
            <a:off x="7598669" y="2520846"/>
            <a:ext cx="340410" cy="271599"/>
            <a:chOff x="5228922" y="2901541"/>
            <a:chExt cx="228900" cy="180127"/>
          </a:xfrm>
        </p:grpSpPr>
        <p:sp>
          <p:nvSpPr>
            <p:cNvPr id="82" name="object 32">
              <a:extLst>
                <a:ext uri="{FF2B5EF4-FFF2-40B4-BE49-F238E27FC236}">
                  <a16:creationId xmlns:a16="http://schemas.microsoft.com/office/drawing/2014/main" id="{6EC9C11C-C63E-44EA-BA59-84CB22AA7096}"/>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3" name="object 33">
              <a:extLst>
                <a:ext uri="{FF2B5EF4-FFF2-40B4-BE49-F238E27FC236}">
                  <a16:creationId xmlns:a16="http://schemas.microsoft.com/office/drawing/2014/main" id="{06791A8C-C1B6-455C-BA0E-B89DC63CC0D1}"/>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84" name="Group 83">
            <a:extLst>
              <a:ext uri="{FF2B5EF4-FFF2-40B4-BE49-F238E27FC236}">
                <a16:creationId xmlns:a16="http://schemas.microsoft.com/office/drawing/2014/main" id="{DFDC30FF-BD54-45A4-9D71-FC17D6C25A5B}"/>
              </a:ext>
            </a:extLst>
          </p:cNvPr>
          <p:cNvGrpSpPr/>
          <p:nvPr/>
        </p:nvGrpSpPr>
        <p:grpSpPr>
          <a:xfrm>
            <a:off x="7598669" y="3666122"/>
            <a:ext cx="340410" cy="271599"/>
            <a:chOff x="5228922" y="2901541"/>
            <a:chExt cx="228900" cy="180127"/>
          </a:xfrm>
        </p:grpSpPr>
        <p:sp>
          <p:nvSpPr>
            <p:cNvPr id="85" name="object 32">
              <a:extLst>
                <a:ext uri="{FF2B5EF4-FFF2-40B4-BE49-F238E27FC236}">
                  <a16:creationId xmlns:a16="http://schemas.microsoft.com/office/drawing/2014/main" id="{A74EDDCE-F5B4-4858-857C-2FF27D5B70B0}"/>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6" name="object 33">
              <a:extLst>
                <a:ext uri="{FF2B5EF4-FFF2-40B4-BE49-F238E27FC236}">
                  <a16:creationId xmlns:a16="http://schemas.microsoft.com/office/drawing/2014/main" id="{4816E61E-3BAB-4DC5-BA84-85362CAAA82C}"/>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87" name="Group 86">
            <a:extLst>
              <a:ext uri="{FF2B5EF4-FFF2-40B4-BE49-F238E27FC236}">
                <a16:creationId xmlns:a16="http://schemas.microsoft.com/office/drawing/2014/main" id="{AE687275-4206-40EE-93A2-94EE519DBE19}"/>
              </a:ext>
            </a:extLst>
          </p:cNvPr>
          <p:cNvGrpSpPr/>
          <p:nvPr/>
        </p:nvGrpSpPr>
        <p:grpSpPr>
          <a:xfrm>
            <a:off x="7598669" y="3095979"/>
            <a:ext cx="340410" cy="271599"/>
            <a:chOff x="5228922" y="2901541"/>
            <a:chExt cx="228900" cy="180127"/>
          </a:xfrm>
        </p:grpSpPr>
        <p:sp>
          <p:nvSpPr>
            <p:cNvPr id="88" name="object 32">
              <a:extLst>
                <a:ext uri="{FF2B5EF4-FFF2-40B4-BE49-F238E27FC236}">
                  <a16:creationId xmlns:a16="http://schemas.microsoft.com/office/drawing/2014/main" id="{8732BBC2-5703-40CF-8EE8-700E82614571}"/>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9" name="object 33">
              <a:extLst>
                <a:ext uri="{FF2B5EF4-FFF2-40B4-BE49-F238E27FC236}">
                  <a16:creationId xmlns:a16="http://schemas.microsoft.com/office/drawing/2014/main" id="{BB33D559-9FEB-4A91-810B-2A0AE577E7A3}"/>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0" name="Group 89">
            <a:extLst>
              <a:ext uri="{FF2B5EF4-FFF2-40B4-BE49-F238E27FC236}">
                <a16:creationId xmlns:a16="http://schemas.microsoft.com/office/drawing/2014/main" id="{29E84E33-3E63-454B-8159-A9CA7588A83D}"/>
              </a:ext>
            </a:extLst>
          </p:cNvPr>
          <p:cNvGrpSpPr/>
          <p:nvPr/>
        </p:nvGrpSpPr>
        <p:grpSpPr>
          <a:xfrm>
            <a:off x="7598669" y="4214956"/>
            <a:ext cx="340410" cy="271599"/>
            <a:chOff x="5228922" y="2901541"/>
            <a:chExt cx="228900" cy="180127"/>
          </a:xfrm>
        </p:grpSpPr>
        <p:sp>
          <p:nvSpPr>
            <p:cNvPr id="91" name="object 32">
              <a:extLst>
                <a:ext uri="{FF2B5EF4-FFF2-40B4-BE49-F238E27FC236}">
                  <a16:creationId xmlns:a16="http://schemas.microsoft.com/office/drawing/2014/main" id="{C40B6465-19EE-432D-ACA5-3A518EFC236F}"/>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2" name="object 33">
              <a:extLst>
                <a:ext uri="{FF2B5EF4-FFF2-40B4-BE49-F238E27FC236}">
                  <a16:creationId xmlns:a16="http://schemas.microsoft.com/office/drawing/2014/main" id="{FEA1086C-23C1-4A39-BB4A-2CD416C18907}"/>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3" name="Group 92">
            <a:extLst>
              <a:ext uri="{FF2B5EF4-FFF2-40B4-BE49-F238E27FC236}">
                <a16:creationId xmlns:a16="http://schemas.microsoft.com/office/drawing/2014/main" id="{029D0EC0-780F-45CA-A687-10E64D4AE26E}"/>
              </a:ext>
            </a:extLst>
          </p:cNvPr>
          <p:cNvGrpSpPr/>
          <p:nvPr/>
        </p:nvGrpSpPr>
        <p:grpSpPr>
          <a:xfrm>
            <a:off x="7598669" y="1948902"/>
            <a:ext cx="340410" cy="271599"/>
            <a:chOff x="5228922" y="2901541"/>
            <a:chExt cx="228900" cy="180127"/>
          </a:xfrm>
        </p:grpSpPr>
        <p:sp>
          <p:nvSpPr>
            <p:cNvPr id="94" name="object 32">
              <a:extLst>
                <a:ext uri="{FF2B5EF4-FFF2-40B4-BE49-F238E27FC236}">
                  <a16:creationId xmlns:a16="http://schemas.microsoft.com/office/drawing/2014/main" id="{D1EA90A6-042E-4DDA-8AF4-41AD56C5672C}"/>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5" name="object 33">
              <a:extLst>
                <a:ext uri="{FF2B5EF4-FFF2-40B4-BE49-F238E27FC236}">
                  <a16:creationId xmlns:a16="http://schemas.microsoft.com/office/drawing/2014/main" id="{C3507DF6-432B-4588-A326-71BB68745D37}"/>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6" name="Group 95">
            <a:extLst>
              <a:ext uri="{FF2B5EF4-FFF2-40B4-BE49-F238E27FC236}">
                <a16:creationId xmlns:a16="http://schemas.microsoft.com/office/drawing/2014/main" id="{1FA6001D-DA0B-4115-B78D-66648DA40F4A}"/>
              </a:ext>
            </a:extLst>
          </p:cNvPr>
          <p:cNvGrpSpPr/>
          <p:nvPr/>
        </p:nvGrpSpPr>
        <p:grpSpPr>
          <a:xfrm>
            <a:off x="7600253" y="4805370"/>
            <a:ext cx="340410" cy="271599"/>
            <a:chOff x="5228922" y="2901541"/>
            <a:chExt cx="228900" cy="180127"/>
          </a:xfrm>
        </p:grpSpPr>
        <p:sp>
          <p:nvSpPr>
            <p:cNvPr id="97" name="object 32">
              <a:extLst>
                <a:ext uri="{FF2B5EF4-FFF2-40B4-BE49-F238E27FC236}">
                  <a16:creationId xmlns:a16="http://schemas.microsoft.com/office/drawing/2014/main" id="{500ABDF7-DFDD-42FC-BC33-35367B9217A4}"/>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8" name="object 33">
              <a:extLst>
                <a:ext uri="{FF2B5EF4-FFF2-40B4-BE49-F238E27FC236}">
                  <a16:creationId xmlns:a16="http://schemas.microsoft.com/office/drawing/2014/main" id="{973C8319-AF77-4B31-8080-518AB6AA96A9}"/>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9" name="Group 98">
            <a:extLst>
              <a:ext uri="{FF2B5EF4-FFF2-40B4-BE49-F238E27FC236}">
                <a16:creationId xmlns:a16="http://schemas.microsoft.com/office/drawing/2014/main" id="{8FC75293-B62E-4E2D-A3C3-62400E116D8E}"/>
              </a:ext>
            </a:extLst>
          </p:cNvPr>
          <p:cNvGrpSpPr/>
          <p:nvPr/>
        </p:nvGrpSpPr>
        <p:grpSpPr>
          <a:xfrm>
            <a:off x="7598669" y="5380503"/>
            <a:ext cx="340410" cy="271599"/>
            <a:chOff x="5228922" y="2901541"/>
            <a:chExt cx="228900" cy="180127"/>
          </a:xfrm>
        </p:grpSpPr>
        <p:sp>
          <p:nvSpPr>
            <p:cNvPr id="100" name="object 32">
              <a:extLst>
                <a:ext uri="{FF2B5EF4-FFF2-40B4-BE49-F238E27FC236}">
                  <a16:creationId xmlns:a16="http://schemas.microsoft.com/office/drawing/2014/main" id="{23347D32-B338-4805-B168-16CA49086E86}"/>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101" name="object 33">
              <a:extLst>
                <a:ext uri="{FF2B5EF4-FFF2-40B4-BE49-F238E27FC236}">
                  <a16:creationId xmlns:a16="http://schemas.microsoft.com/office/drawing/2014/main" id="{A659AA01-1743-4444-859A-0D451E9A499A}"/>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pic>
        <p:nvPicPr>
          <p:cNvPr id="15" name="Picture Placeholder 14" descr="A yellow train on the railway tracks&#10;&#10;Description automatically generated with low confidence">
            <a:extLst>
              <a:ext uri="{FF2B5EF4-FFF2-40B4-BE49-F238E27FC236}">
                <a16:creationId xmlns:a16="http://schemas.microsoft.com/office/drawing/2014/main" id="{AEB1D66F-0246-4A58-B7EC-7700FE33B155}"/>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31618" r="31618"/>
          <a:stretch>
            <a:fillRect/>
          </a:stretch>
        </p:blipFill>
        <p:spPr/>
      </p:pic>
      <p:pic>
        <p:nvPicPr>
          <p:cNvPr id="27" name="Picture Placeholder 26" descr="A picture containing blur&#10;&#10;Description automatically generated">
            <a:extLst>
              <a:ext uri="{FF2B5EF4-FFF2-40B4-BE49-F238E27FC236}">
                <a16:creationId xmlns:a16="http://schemas.microsoft.com/office/drawing/2014/main" id="{21783699-FE65-4753-ABE1-F729FB51D0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617" r="34617"/>
          <a:stretch>
            <a:fillRect/>
          </a:stretch>
        </p:blipFill>
        <p:spPr/>
      </p:pic>
    </p:spTree>
    <p:extLst>
      <p:ext uri="{BB962C8B-B14F-4D97-AF65-F5344CB8AC3E}">
        <p14:creationId xmlns:p14="http://schemas.microsoft.com/office/powerpoint/2010/main" val="1877112711"/>
      </p:ext>
    </p:extLst>
  </p:cSld>
  <p:clrMapOvr>
    <a:masterClrMapping/>
  </p:clrMapOvr>
</p:sld>
</file>

<file path=ppt/theme/theme1.xml><?xml version="1.0" encoding="utf-8"?>
<a:theme xmlns:a="http://schemas.openxmlformats.org/drawingml/2006/main" name="Centric Purple-Gold Template">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0F7BF7E3-4969-314B-96DA-C8703CD9DECD}"/>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6C523C2-AFBA-3840-80FE-7D181A918759}" vid="{24804CB4-E821-5845-9CC8-0827376EAAA1}"/>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7F340728-9700-BD4A-BCA7-BCBBC9081ED9}"/>
    </a:ext>
  </a:extLst>
</a:theme>
</file>

<file path=ppt/theme/theme4.xml><?xml version="1.0" encoding="utf-8"?>
<a:theme xmlns:a="http://schemas.openxmlformats.org/drawingml/2006/main" name="Office Theme">
  <a:themeElements>
    <a:clrScheme name="Pitch Deck Proposal">
      <a:dk1>
        <a:sysClr val="windowText" lastClr="000000"/>
      </a:dk1>
      <a:lt1>
        <a:srgbClr val="3F3F3F"/>
      </a:lt1>
      <a:dk2>
        <a:srgbClr val="08090A"/>
      </a:dk2>
      <a:lt2>
        <a:srgbClr val="FFFFFF"/>
      </a:lt2>
      <a:accent1>
        <a:srgbClr val="1C2024"/>
      </a:accent1>
      <a:accent2>
        <a:srgbClr val="E8E8E8"/>
      </a:accent2>
      <a:accent3>
        <a:srgbClr val="BBC0C3"/>
      </a:accent3>
      <a:accent4>
        <a:srgbClr val="FFC600"/>
      </a:accent4>
      <a:accent5>
        <a:srgbClr val="6B7278"/>
      </a:accent5>
      <a:accent6>
        <a:srgbClr val="333A42"/>
      </a:accent6>
      <a:hlink>
        <a:srgbClr val="FFFFFF"/>
      </a:hlink>
      <a:folHlink>
        <a:srgbClr val="FFFFFF"/>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2B36"/>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2ddf4e-9750-43cb-9f22-2ed2dfeed76c">
      <UserInfo>
        <DisplayName>Levi DeRoche</DisplayName>
        <AccountId>21</AccountId>
        <AccountType/>
      </UserInfo>
      <UserInfo>
        <DisplayName>Chris Martinez</DisplayName>
        <AccountId>279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9C015C72B18F409DB167E80757F8B0" ma:contentTypeVersion="7" ma:contentTypeDescription="Create a new document." ma:contentTypeScope="" ma:versionID="4c0cd128e97c8f50d11818a336cc3f8a">
  <xsd:schema xmlns:xsd="http://www.w3.org/2001/XMLSchema" xmlns:xs="http://www.w3.org/2001/XMLSchema" xmlns:p="http://schemas.microsoft.com/office/2006/metadata/properties" xmlns:ns2="4fcca80e-85fd-43c9-96b8-123385980f6e" xmlns:ns3="032ddf4e-9750-43cb-9f22-2ed2dfeed76c" targetNamespace="http://schemas.microsoft.com/office/2006/metadata/properties" ma:root="true" ma:fieldsID="a4b9416fc9ef461db9c1b40b731d93ab" ns2:_="" ns3:_="">
    <xsd:import namespace="4fcca80e-85fd-43c9-96b8-123385980f6e"/>
    <xsd:import namespace="032ddf4e-9750-43cb-9f22-2ed2dfeed7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ca80e-85fd-43c9-96b8-123385980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df4e-9750-43cb-9f22-2ed2dfeed7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ED016624-10FF-4AB4-98DB-6106AB2CE1C9}">
  <ds:schemaRefs>
    <ds:schemaRef ds:uri="http://purl.org/dc/elements/1.1/"/>
    <ds:schemaRef ds:uri="http://schemas.microsoft.com/office/2006/metadata/properties"/>
    <ds:schemaRef ds:uri="http://purl.org/dc/dcmitype/"/>
    <ds:schemaRef ds:uri="c42420c3-b1ec-4b3e-9012-723942f7646b"/>
    <ds:schemaRef ds:uri="http://schemas.openxmlformats.org/package/2006/metadata/core-properties"/>
    <ds:schemaRef ds:uri="http://www.w3.org/XML/1998/namespace"/>
    <ds:schemaRef ds:uri="http://schemas.microsoft.com/office/2006/documentManagement/types"/>
    <ds:schemaRef ds:uri="http://purl.org/dc/terms/"/>
    <ds:schemaRef ds:uri="http://schemas.microsoft.com/office/infopath/2007/PartnerControls"/>
    <ds:schemaRef ds:uri="4902df27-3008-4194-b0fc-d26fbf3ddf0d"/>
    <ds:schemaRef ds:uri="032ddf4e-9750-43cb-9f22-2ed2dfeed76c"/>
  </ds:schemaRefs>
</ds:datastoreItem>
</file>

<file path=customXml/itemProps3.xml><?xml version="1.0" encoding="utf-8"?>
<ds:datastoreItem xmlns:ds="http://schemas.openxmlformats.org/officeDocument/2006/customXml" ds:itemID="{CCBD9601-E192-4E4C-81D0-DBCD7E6A98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cca80e-85fd-43c9-96b8-123385980f6e"/>
    <ds:schemaRef ds:uri="032ddf4e-9750-43cb-9f22-2ed2dfeed7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212</TotalTime>
  <Words>2881</Words>
  <Application>Microsoft Macintosh PowerPoint</Application>
  <PresentationFormat>Widescreen</PresentationFormat>
  <Paragraphs>607</Paragraphs>
  <Slides>46</Slides>
  <Notes>27</Notes>
  <HiddenSlides>27</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46</vt:i4>
      </vt:variant>
    </vt:vector>
  </HeadingPairs>
  <TitlesOfParts>
    <vt:vector size="62" baseType="lpstr">
      <vt:lpstr>Arial</vt:lpstr>
      <vt:lpstr>Arial Regular</vt:lpstr>
      <vt:lpstr>Calibri</vt:lpstr>
      <vt:lpstr>Calibri Light</vt:lpstr>
      <vt:lpstr>Gill Sans</vt:lpstr>
      <vt:lpstr>Lato</vt:lpstr>
      <vt:lpstr>Merriweather Light</vt:lpstr>
      <vt:lpstr>Montserrat ExtraBold</vt:lpstr>
      <vt:lpstr>Montserrat ExtraLight</vt:lpstr>
      <vt:lpstr>Roboto</vt:lpstr>
      <vt:lpstr>Roboto Black</vt:lpstr>
      <vt:lpstr>Roboto Light</vt:lpstr>
      <vt:lpstr>Centric Purple-Gold Template</vt:lpstr>
      <vt:lpstr>Print Version</vt:lpstr>
      <vt:lpstr>Proprietary &amp; Confidential Version</vt:lpstr>
      <vt:lpstr>Office Theme</vt:lpstr>
      <vt:lpstr>Tech Days: Centric Construct/Fast Forge</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mean by an   Opinionated Approach </vt:lpstr>
      <vt:lpstr>Command-Query Responsibility Segregation</vt:lpstr>
      <vt:lpstr>Command-Query Responsibility Segregation</vt:lpstr>
      <vt:lpstr>Mediator Design Pattern (full-stack)</vt:lpstr>
      <vt:lpstr>Mediator Design Pattern (from the Consumer)</vt:lpstr>
      <vt:lpstr>What Problem does Mediator Solve?</vt:lpstr>
      <vt:lpstr>Reference Application Architecture</vt:lpstr>
      <vt:lpstr>Template Overview </vt:lpstr>
      <vt:lpstr>Template Instructions </vt:lpstr>
      <vt:lpstr>Do’s &amp; Don’ts </vt:lpstr>
      <vt:lpstr>Co-branding Guidelines </vt:lpstr>
      <vt:lpstr>Icons + Colors + Stock Images</vt:lpstr>
      <vt:lpstr>Table of contents </vt:lpstr>
      <vt:lpstr>Simple table of contents</vt:lpstr>
      <vt:lpstr>Proven success</vt:lpstr>
      <vt:lpstr>Timeline</vt:lpstr>
      <vt:lpstr>Meet our team</vt:lpstr>
      <vt:lpstr>PowerPoint Presentation</vt:lpstr>
      <vt:lpstr>Agenda Slide</vt:lpstr>
      <vt:lpstr>Stats side</vt:lpstr>
      <vt:lpstr>PowerPoint Presentation</vt:lpstr>
      <vt:lpstr>Case Study Title</vt:lpstr>
      <vt:lpstr>Header statement</vt:lpstr>
      <vt:lpstr>PowerPoint Presentation</vt:lpstr>
      <vt:lpstr>3 Key Takeaways</vt:lpstr>
      <vt:lpstr>Value slide</vt:lpstr>
      <vt:lpstr>PowerPoint Presentation</vt:lpstr>
      <vt:lpstr>Title</vt:lpstr>
      <vt:lpstr>Example statement: IoT Market will  grow to almost $500B by 2020; connecting nearly 30 Billion devices. </vt:lpstr>
      <vt:lpstr>Definition of service</vt:lpstr>
      <vt:lpstr>Title for Obstacles / Journey Mapping</vt:lpstr>
      <vt:lpstr>First Name Last Name</vt:lpstr>
      <vt:lpstr>4 Step Approach</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17</cp:revision>
  <cp:lastPrinted>2019-02-14T00:06:07Z</cp:lastPrinted>
  <dcterms:created xsi:type="dcterms:W3CDTF">2021-06-28T18:54:32Z</dcterms:created>
  <dcterms:modified xsi:type="dcterms:W3CDTF">2021-07-01T20:09:04Z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0x0101005F9C015C72B18F409DB167E80757F8B0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ies>
</file>